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app0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openxmlformats.org/package/2006/relationships/metadata/extended-properties" Target="docProps/app0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0" r:id="rId3"/>
    <p:sldId id="267" r:id="rId4"/>
    <p:sldId id="262" r:id="rId5"/>
    <p:sldId id="264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96" autoAdjust="0"/>
    <p:restoredTop sz="94711" autoAdjust="0"/>
  </p:normalViewPr>
  <p:slideViewPr>
    <p:cSldViewPr snapToGrid="0" snapToObjects="1">
      <p:cViewPr varScale="1">
        <p:scale>
          <a:sx n="118" d="100"/>
          <a:sy n="118" d="100"/>
        </p:scale>
        <p:origin x="169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dirty="0"/>
              <a:t>Marine Data Value Chain Survey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dirty="0"/>
              <a:t>W</a:t>
            </a:r>
            <a:r>
              <a:rPr dirty="0"/>
              <a:t>ill be </a:t>
            </a:r>
            <a:r>
              <a:rPr lang="en-GB" dirty="0"/>
              <a:t>left open until end-August</a:t>
            </a:r>
            <a:endParaRPr dirty="0"/>
          </a:p>
          <a:p>
            <a:pPr lvl="1"/>
            <a:r>
              <a:rPr dirty="0"/>
              <a:t>So far, we have 169 completed responses</a:t>
            </a:r>
          </a:p>
          <a:p>
            <a:pPr lvl="1"/>
            <a:r>
              <a:rPr dirty="0"/>
              <a:t>Responses from people working in 17</a:t>
            </a:r>
            <a:r>
              <a:rPr lang="en-GB" dirty="0"/>
              <a:t> countries</a:t>
            </a:r>
            <a:r>
              <a:rPr dirty="0"/>
              <a:t>, the majority of which </a:t>
            </a:r>
            <a:r>
              <a:rPr lang="en-GB" dirty="0"/>
              <a:t>(144) </a:t>
            </a:r>
            <a:r>
              <a:rPr dirty="0"/>
              <a:t>are in United Kingdom</a:t>
            </a:r>
            <a:endParaRPr lang="en-GB" dirty="0"/>
          </a:p>
          <a:p>
            <a:pPr lvl="1"/>
            <a:endParaRPr lang="en-GB" dirty="0"/>
          </a:p>
          <a:p>
            <a:pPr marL="457200" lvl="1" indent="0">
              <a:buNone/>
            </a:pPr>
            <a:r>
              <a:rPr lang="en-GB" sz="1800" dirty="0"/>
              <a:t>2020-07-10</a:t>
            </a:r>
          </a:p>
          <a:p>
            <a:pPr marL="457200" lvl="1" indent="0">
              <a:buNone/>
            </a:pPr>
            <a:r>
              <a:rPr lang="en-GB" sz="1800" dirty="0"/>
              <a:t>james.jolliffe@oecd.org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3110612"/>
              </p:ext>
            </p:extLst>
          </p:nvPr>
        </p:nvGraphicFramePr>
        <p:xfrm>
          <a:off x="457200" y="972127"/>
          <a:ext cx="8229600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869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13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13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lvl="0" indent="0" algn="l">
                        <a:buNone/>
                      </a:pPr>
                      <a:r>
                        <a:rPr sz="1600" dirty="0" err="1"/>
                        <a:t>dac_clean</a:t>
                      </a:r>
                      <a:endParaRPr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r">
                        <a:buNone/>
                      </a:pPr>
                      <a:r>
                        <a:rPr sz="160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r">
                        <a:buNone/>
                      </a:pPr>
                      <a:r>
                        <a:rPr sz="1600"/>
                        <a:t>percent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>
                        <a:buNone/>
                      </a:pPr>
                      <a:r>
                        <a:rPr sz="1600"/>
                        <a:t>Marine Environmental Data &amp; Information Network (MEDIN)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r">
                        <a:buNone/>
                      </a:pPr>
                      <a:r>
                        <a:rPr sz="1600"/>
                        <a:t>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r">
                        <a:buNone/>
                      </a:pPr>
                      <a:r>
                        <a:rPr lang="en-GB" sz="1600" dirty="0"/>
                        <a:t>31</a:t>
                      </a:r>
                      <a:endParaRPr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>
                        <a:buNone/>
                      </a:pPr>
                      <a:r>
                        <a:rPr sz="1600"/>
                        <a:t>Other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r">
                        <a:buNone/>
                      </a:pPr>
                      <a:r>
                        <a:rPr sz="1600"/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r">
                        <a:buNone/>
                      </a:pPr>
                      <a:r>
                        <a:rPr lang="en-GB" sz="1600" dirty="0"/>
                        <a:t>27</a:t>
                      </a:r>
                      <a:endParaRPr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>
                        <a:buNone/>
                      </a:pPr>
                      <a:r>
                        <a:rPr sz="1600"/>
                        <a:t>British Oceanographic Data Centre (BODC)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r">
                        <a:buNone/>
                      </a:pPr>
                      <a:r>
                        <a:rPr sz="160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r">
                        <a:buNone/>
                      </a:pPr>
                      <a:r>
                        <a:rPr lang="en-GB" sz="1600" dirty="0"/>
                        <a:t>18</a:t>
                      </a:r>
                      <a:endParaRPr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>
                        <a:buNone/>
                      </a:pPr>
                      <a:r>
                        <a:rPr sz="1600"/>
                        <a:t>Centre for Environment, Fisheries and Aquaculture Science (CEFAS)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r">
                        <a:buNone/>
                      </a:pPr>
                      <a:r>
                        <a:rPr sz="160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r">
                        <a:buNone/>
                      </a:pPr>
                      <a:r>
                        <a:rPr lang="en-GB" sz="1600" dirty="0"/>
                        <a:t>6</a:t>
                      </a:r>
                      <a:endParaRPr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>
                        <a:buNone/>
                      </a:pPr>
                      <a:r>
                        <a:rPr sz="1600"/>
                        <a:t>British Geological Survey (BGS)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r">
                        <a:buNone/>
                      </a:pPr>
                      <a:r>
                        <a:rPr sz="160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r">
                        <a:buNone/>
                      </a:pPr>
                      <a:r>
                        <a:rPr lang="en-GB" sz="1600" dirty="0"/>
                        <a:t>5</a:t>
                      </a:r>
                      <a:endParaRPr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>
                        <a:buNone/>
                      </a:pPr>
                      <a:r>
                        <a:rPr sz="1600"/>
                        <a:t>DASSH - The Archive for Marine Species and Habitats Data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r">
                        <a:buNone/>
                      </a:pPr>
                      <a:r>
                        <a:rPr sz="160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r">
                        <a:buNone/>
                      </a:pPr>
                      <a:r>
                        <a:rPr lang="en-GB" sz="1600" dirty="0"/>
                        <a:t>3</a:t>
                      </a:r>
                      <a:endParaRPr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>
                        <a:buNone/>
                      </a:pPr>
                      <a:r>
                        <a:rPr sz="1600"/>
                        <a:t>Met Office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r">
                        <a:buNone/>
                      </a:pPr>
                      <a:r>
                        <a:rPr sz="160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r">
                        <a:buNone/>
                      </a:pPr>
                      <a:r>
                        <a:rPr lang="en-GB" sz="1600" dirty="0"/>
                        <a:t>3</a:t>
                      </a:r>
                      <a:endParaRPr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>
                        <a:buNone/>
                      </a:pPr>
                      <a:r>
                        <a:rPr sz="1600"/>
                        <a:t>UK Hydrographic Office (UKHO)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r">
                        <a:buNone/>
                      </a:pPr>
                      <a:r>
                        <a:rPr sz="160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r">
                        <a:buNone/>
                      </a:pPr>
                      <a:r>
                        <a:rPr lang="en-GB" sz="1600" dirty="0"/>
                        <a:t>3</a:t>
                      </a:r>
                      <a:endParaRPr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>
                        <a:buNone/>
                      </a:pPr>
                      <a:r>
                        <a:rPr sz="1600"/>
                        <a:t>Archaeological Data Service (ADS)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r">
                        <a:buNone/>
                      </a:pPr>
                      <a:r>
                        <a:rPr sz="160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r">
                        <a:buNone/>
                      </a:pPr>
                      <a:r>
                        <a:rPr lang="en-GB" sz="1600" dirty="0"/>
                        <a:t>2</a:t>
                      </a:r>
                      <a:endParaRPr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>
                        <a:buNone/>
                      </a:pPr>
                      <a:r>
                        <a:rPr sz="1600"/>
                        <a:t>Historic England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r">
                        <a:buNone/>
                      </a:pPr>
                      <a:r>
                        <a:rPr sz="160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r">
                        <a:buNone/>
                      </a:pPr>
                      <a:r>
                        <a:rPr lang="en-GB" sz="1600" dirty="0"/>
                        <a:t>1</a:t>
                      </a:r>
                      <a:endParaRPr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>
                        <a:buNone/>
                      </a:pPr>
                      <a:r>
                        <a:rPr sz="1600"/>
                        <a:t>Crown Estate Scotland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r">
                        <a:buNone/>
                      </a:pPr>
                      <a:r>
                        <a:rPr sz="16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r">
                        <a:buNone/>
                      </a:pPr>
                      <a:r>
                        <a:rPr lang="en-GB" sz="1600" dirty="0"/>
                        <a:t>1</a:t>
                      </a:r>
                      <a:endParaRPr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>
                        <a:buNone/>
                      </a:pPr>
                      <a:r>
                        <a:rPr sz="1600"/>
                        <a:t>Historic Environment Scotland (HES)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r">
                        <a:buNone/>
                      </a:pPr>
                      <a:r>
                        <a:rPr sz="16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r">
                        <a:buNone/>
                      </a:pPr>
                      <a:r>
                        <a:rPr lang="en-GB" sz="1600" dirty="0"/>
                        <a:t>1</a:t>
                      </a:r>
                      <a:endParaRPr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ppt-response-summary_files/figure-pptx/sector-1.png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752600" y="1600200"/>
            <a:ext cx="5651500" cy="45212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pt-response-summary_files/figure-pptx/occupation-1.png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752600" y="1600200"/>
            <a:ext cx="5651500" cy="45212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pt-response-summary_files/figure-pptx/data-1.png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752600" y="1600200"/>
            <a:ext cx="5651500" cy="45212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pt-response-summary_files/figure-pptx/pressure-1.png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752600" y="1600200"/>
            <a:ext cx="5651500" cy="45212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145</Words>
  <Application>Microsoft Office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Marine Data Value Chain Survey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app0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Office PowerPoint</Application>
  <PresentationFormat>On-screen Show (4:3)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Marine Data Survey Responses</dc:title>
  <dc:creator>James Jolliffe</dc:creator>
  <cp:keywords/>
  <cp:lastModifiedBy>Postlethwaite, Clare</cp:lastModifiedBy>
  <cp:revision>4</cp:revision>
  <dcterms:created xsi:type="dcterms:W3CDTF">2020-07-10T08:54:41Z</dcterms:created>
  <dcterms:modified xsi:type="dcterms:W3CDTF">2020-07-13T13:13:12Z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ate">
    <vt:lpwstr>08/07/2020</vt:lpwstr>
  </property>
  <property fmtid="{D5CDD505-2E9C-101B-9397-08002B2CF9AE}" pid="3" name="output">
    <vt:lpwstr/>
  </property>
</Properties>
</file>