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5" r:id="rId2"/>
  </p:sldMasterIdLst>
  <p:sldIdLst>
    <p:sldId id="256" r:id="rId3"/>
    <p:sldId id="257" r:id="rId4"/>
    <p:sldId id="258"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53" d="100"/>
          <a:sy n="53" d="100"/>
        </p:scale>
        <p:origin x="-84" y="-2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pen Slide - Title Only">
    <p:spTree>
      <p:nvGrpSpPr>
        <p:cNvPr id="1" name=""/>
        <p:cNvGrpSpPr/>
        <p:nvPr/>
      </p:nvGrpSpPr>
      <p:grpSpPr>
        <a:xfrm>
          <a:off x="0" y="0"/>
          <a:ext cx="0" cy="0"/>
          <a:chOff x="0" y="0"/>
          <a:chExt cx="0" cy="0"/>
        </a:xfrm>
      </p:grpSpPr>
      <p:sp>
        <p:nvSpPr>
          <p:cNvPr id="12" name="Picture Placeholder 11" title="INSERT IMAGE">
            <a:extLst>
              <a:ext uri="{FF2B5EF4-FFF2-40B4-BE49-F238E27FC236}">
                <a16:creationId xmlns:a16="http://schemas.microsoft.com/office/drawing/2014/main" xmlns="" id="{3C967551-8274-624A-9440-03B75DC0478D}"/>
              </a:ext>
            </a:extLst>
          </p:cNvPr>
          <p:cNvSpPr>
            <a:spLocks noGrp="1"/>
          </p:cNvSpPr>
          <p:nvPr>
            <p:ph type="pic" sz="quarter" idx="13"/>
          </p:nvPr>
        </p:nvSpPr>
        <p:spPr>
          <a:xfrm>
            <a:off x="5600700" y="180001"/>
            <a:ext cx="2985655" cy="6541475"/>
          </a:xfrm>
        </p:spPr>
        <p:txBody>
          <a:bodyPr lIns="90000" rIns="90000" anchor="ctr" anchorCtr="0">
            <a:noAutofit/>
          </a:bodyPr>
          <a:lstStyle/>
          <a:p>
            <a:r>
              <a:rPr lang="en-US" smtClean="0"/>
              <a:t>Click icon to add picture</a:t>
            </a:r>
            <a:endParaRPr lang="en-US" dirty="0"/>
          </a:p>
        </p:txBody>
      </p:sp>
      <p:pic>
        <p:nvPicPr>
          <p:cNvPr id="4" name="Picture 3">
            <a:extLst>
              <a:ext uri="{FF2B5EF4-FFF2-40B4-BE49-F238E27FC236}">
                <a16:creationId xmlns:a16="http://schemas.microsoft.com/office/drawing/2014/main" xmlns="" id="{107FC43F-78F1-3646-A8F0-5AAF5DFE835F}"/>
              </a:ext>
            </a:extLst>
          </p:cNvPr>
          <p:cNvPicPr>
            <a:picLocks noChangeAspect="1"/>
          </p:cNvPicPr>
          <p:nvPr/>
        </p:nvPicPr>
        <p:blipFill>
          <a:blip r:embed="rId2"/>
          <a:stretch>
            <a:fillRect/>
          </a:stretch>
        </p:blipFill>
        <p:spPr>
          <a:xfrm>
            <a:off x="-72516" y="-81839"/>
            <a:ext cx="5673216" cy="7037275"/>
          </a:xfrm>
          <a:prstGeom prst="rect">
            <a:avLst/>
          </a:prstGeom>
        </p:spPr>
      </p:pic>
      <p:sp>
        <p:nvSpPr>
          <p:cNvPr id="2" name="Title 1">
            <a:extLst>
              <a:ext uri="{FF2B5EF4-FFF2-40B4-BE49-F238E27FC236}">
                <a16:creationId xmlns:a16="http://schemas.microsoft.com/office/drawing/2014/main" xmlns="" id="{0AF2A6BC-5AEF-D34B-B2F5-47F2C58AFF29}"/>
              </a:ext>
            </a:extLst>
          </p:cNvPr>
          <p:cNvSpPr>
            <a:spLocks noGrp="1"/>
          </p:cNvSpPr>
          <p:nvPr>
            <p:ph type="ctrTitle" hasCustomPrompt="1"/>
          </p:nvPr>
        </p:nvSpPr>
        <p:spPr>
          <a:xfrm>
            <a:off x="542646" y="3356992"/>
            <a:ext cx="4515408" cy="3146936"/>
          </a:xfrm>
        </p:spPr>
        <p:txBody>
          <a:bodyPr anchor="b"/>
          <a:lstStyle>
            <a:lvl1pPr algn="l">
              <a:defRPr sz="4800">
                <a:solidFill>
                  <a:schemeClr val="bg1"/>
                </a:solidFill>
              </a:defRPr>
            </a:lvl1pPr>
          </a:lstStyle>
          <a:p>
            <a:r>
              <a:rPr lang="en-US" dirty="0"/>
              <a:t>Insert Presentation Title</a:t>
            </a:r>
          </a:p>
        </p:txBody>
      </p:sp>
      <p:pic>
        <p:nvPicPr>
          <p:cNvPr id="6" name="Picture 5">
            <a:extLst>
              <a:ext uri="{FF2B5EF4-FFF2-40B4-BE49-F238E27FC236}">
                <a16:creationId xmlns:a16="http://schemas.microsoft.com/office/drawing/2014/main" xmlns="" id="{946A0AF2-3205-754B-B2AD-93E23E6A30C8}"/>
              </a:ext>
            </a:extLst>
          </p:cNvPr>
          <p:cNvPicPr>
            <a:picLocks noChangeAspect="1"/>
          </p:cNvPicPr>
          <p:nvPr/>
        </p:nvPicPr>
        <p:blipFill>
          <a:blip r:embed="rId3"/>
          <a:stretch>
            <a:fillRect/>
          </a:stretch>
        </p:blipFill>
        <p:spPr>
          <a:xfrm>
            <a:off x="467544" y="476671"/>
            <a:ext cx="1485900" cy="711200"/>
          </a:xfrm>
          <a:prstGeom prst="rect">
            <a:avLst/>
          </a:prstGeom>
        </p:spPr>
      </p:pic>
      <p:sp>
        <p:nvSpPr>
          <p:cNvPr id="27" name="Text Placeholder 26">
            <a:extLst>
              <a:ext uri="{FF2B5EF4-FFF2-40B4-BE49-F238E27FC236}">
                <a16:creationId xmlns:a16="http://schemas.microsoft.com/office/drawing/2014/main" xmlns="" id="{C91CBD4D-1D44-AA4A-BD89-F7D76B011495}"/>
              </a:ext>
            </a:extLst>
          </p:cNvPr>
          <p:cNvSpPr>
            <a:spLocks noGrp="1"/>
          </p:cNvSpPr>
          <p:nvPr>
            <p:ph type="body" sz="quarter" idx="14" hasCustomPrompt="1"/>
          </p:nvPr>
        </p:nvSpPr>
        <p:spPr>
          <a:xfrm>
            <a:off x="2187379" y="620689"/>
            <a:ext cx="2870676" cy="567183"/>
          </a:xfrm>
        </p:spPr>
        <p:txBody>
          <a:bodyPr>
            <a:noAutofit/>
          </a:bodyPr>
          <a:lstStyle>
            <a:lvl1pPr marL="0" indent="0" algn="r">
              <a:buNone/>
              <a:defRPr sz="1800">
                <a:solidFill>
                  <a:schemeClr val="bg1"/>
                </a:solidFill>
              </a:defRPr>
            </a:lvl1pPr>
            <a:lvl2pPr marL="457200" indent="0" algn="r">
              <a:buNone/>
              <a:defRPr/>
            </a:lvl2pPr>
            <a:lvl3pPr algn="r">
              <a:defRPr/>
            </a:lvl3pPr>
            <a:lvl4pPr algn="r">
              <a:defRPr/>
            </a:lvl4pPr>
            <a:lvl5pPr algn="r">
              <a:defRPr/>
            </a:lvl5pPr>
          </a:lstStyle>
          <a:p>
            <a:pPr lvl="0"/>
            <a:r>
              <a:rPr lang="en-US" dirty="0"/>
              <a:t>Insert Department if Required</a:t>
            </a:r>
          </a:p>
        </p:txBody>
      </p:sp>
    </p:spTree>
    <p:extLst>
      <p:ext uri="{BB962C8B-B14F-4D97-AF65-F5344CB8AC3E}">
        <p14:creationId xmlns:p14="http://schemas.microsoft.com/office/powerpoint/2010/main" val="196819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On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94D56D-16F1-504C-85F5-69041C1E751B}"/>
              </a:ext>
            </a:extLst>
          </p:cNvPr>
          <p:cNvSpPr>
            <a:spLocks noGrp="1"/>
          </p:cNvSpPr>
          <p:nvPr>
            <p:ph type="title" hasCustomPrompt="1"/>
          </p:nvPr>
        </p:nvSpPr>
        <p:spPr>
          <a:xfrm>
            <a:off x="618450" y="89378"/>
            <a:ext cx="7982904" cy="720000"/>
          </a:xfrm>
        </p:spPr>
        <p:txBody>
          <a:bodyPr/>
          <a:lstStyle/>
          <a:p>
            <a:r>
              <a:rPr lang="en-US" dirty="0"/>
              <a:t>Insert Page Title</a:t>
            </a:r>
          </a:p>
        </p:txBody>
      </p:sp>
      <p:sp>
        <p:nvSpPr>
          <p:cNvPr id="8" name="Text Placeholder 7">
            <a:extLst>
              <a:ext uri="{FF2B5EF4-FFF2-40B4-BE49-F238E27FC236}">
                <a16:creationId xmlns:a16="http://schemas.microsoft.com/office/drawing/2014/main" xmlns="" id="{978A13D0-5FBA-404F-8190-931D5A0349BA}"/>
              </a:ext>
            </a:extLst>
          </p:cNvPr>
          <p:cNvSpPr>
            <a:spLocks noGrp="1"/>
          </p:cNvSpPr>
          <p:nvPr>
            <p:ph type="body" sz="quarter" idx="12"/>
          </p:nvPr>
        </p:nvSpPr>
        <p:spPr>
          <a:xfrm>
            <a:off x="618450" y="984251"/>
            <a:ext cx="3953550" cy="5192713"/>
          </a:xfrm>
        </p:spPr>
        <p:txBody>
          <a:bodyPr>
            <a:norm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4" name="Straight Connector 13">
            <a:extLst>
              <a:ext uri="{FF2B5EF4-FFF2-40B4-BE49-F238E27FC236}">
                <a16:creationId xmlns:a16="http://schemas.microsoft.com/office/drawing/2014/main" xmlns="" id="{CE3CEA01-B166-6540-AA82-E89EAD09E27D}"/>
              </a:ext>
            </a:extLst>
          </p:cNvPr>
          <p:cNvCxnSpPr>
            <a:cxnSpLocks/>
          </p:cNvCxnSpPr>
          <p:nvPr/>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Picture Placeholder 4">
            <a:extLst>
              <a:ext uri="{FF2B5EF4-FFF2-40B4-BE49-F238E27FC236}">
                <a16:creationId xmlns:a16="http://schemas.microsoft.com/office/drawing/2014/main" xmlns="" id="{FB326306-B585-A74B-A428-14E37BD98D90}"/>
              </a:ext>
            </a:extLst>
          </p:cNvPr>
          <p:cNvSpPr>
            <a:spLocks noGrp="1"/>
          </p:cNvSpPr>
          <p:nvPr>
            <p:ph type="pic" sz="quarter" idx="13"/>
          </p:nvPr>
        </p:nvSpPr>
        <p:spPr>
          <a:xfrm>
            <a:off x="4696115" y="984143"/>
            <a:ext cx="3905239" cy="5192820"/>
          </a:xfrm>
        </p:spPr>
        <p:txBody>
          <a:bodyPr/>
          <a:lstStyle/>
          <a:p>
            <a:r>
              <a:rPr lang="en-US" smtClean="0"/>
              <a:t>Click icon to add picture</a:t>
            </a:r>
            <a:endParaRPr lang="en-US"/>
          </a:p>
        </p:txBody>
      </p:sp>
      <p:pic>
        <p:nvPicPr>
          <p:cNvPr id="13" name="Picture 12">
            <a:extLst>
              <a:ext uri="{FF2B5EF4-FFF2-40B4-BE49-F238E27FC236}">
                <a16:creationId xmlns:a16="http://schemas.microsoft.com/office/drawing/2014/main" xmlns="" id="{0332FF4F-7812-9D41-A90B-08C67D886427}"/>
              </a:ext>
            </a:extLst>
          </p:cNvPr>
          <p:cNvPicPr>
            <a:picLocks noChangeAspect="1"/>
          </p:cNvPicPr>
          <p:nvPr/>
        </p:nvPicPr>
        <p:blipFill>
          <a:blip r:embed="rId2"/>
          <a:stretch>
            <a:fillRect/>
          </a:stretch>
        </p:blipFill>
        <p:spPr>
          <a:xfrm>
            <a:off x="-72516" y="-81839"/>
            <a:ext cx="615161" cy="7037275"/>
          </a:xfrm>
          <a:prstGeom prst="rect">
            <a:avLst/>
          </a:prstGeom>
        </p:spPr>
      </p:pic>
      <p:sp>
        <p:nvSpPr>
          <p:cNvPr id="16" name="Slide Number Placeholder 4">
            <a:extLst>
              <a:ext uri="{FF2B5EF4-FFF2-40B4-BE49-F238E27FC236}">
                <a16:creationId xmlns:a16="http://schemas.microsoft.com/office/drawing/2014/main" xmlns="" id="{58B3563A-8EE8-BA47-9979-A5F91144200A}"/>
              </a:ext>
            </a:extLst>
          </p:cNvPr>
          <p:cNvSpPr txBox="1">
            <a:spLocks/>
          </p:cNvSpPr>
          <p:nvPr/>
        </p:nvSpPr>
        <p:spPr>
          <a:xfrm>
            <a:off x="542647" y="6493719"/>
            <a:ext cx="3000653" cy="2175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latin typeface="Arial" panose="020B0604020202020204" pitchFamily="34" charset="0"/>
                <a:cs typeface="Arial" panose="020B0604020202020204" pitchFamily="34" charset="0"/>
              </a:rPr>
              <a:t>National Oceanography Centre | British Oceanographic Data Centre</a:t>
            </a:r>
          </a:p>
        </p:txBody>
      </p:sp>
      <p:pic>
        <p:nvPicPr>
          <p:cNvPr id="10" name="Picture 9">
            <a:extLst>
              <a:ext uri="{FF2B5EF4-FFF2-40B4-BE49-F238E27FC236}">
                <a16:creationId xmlns:a16="http://schemas.microsoft.com/office/drawing/2014/main" xmlns="" id="{1C6BBD55-16CE-1647-9079-67129CA68EA2}"/>
              </a:ext>
            </a:extLst>
          </p:cNvPr>
          <p:cNvPicPr>
            <a:picLocks noChangeAspect="1"/>
          </p:cNvPicPr>
          <p:nvPr/>
        </p:nvPicPr>
        <p:blipFill>
          <a:blip r:embed="rId3"/>
          <a:stretch>
            <a:fillRect/>
          </a:stretch>
        </p:blipFill>
        <p:spPr>
          <a:xfrm>
            <a:off x="7610966" y="6543038"/>
            <a:ext cx="921522" cy="118906"/>
          </a:xfrm>
          <a:prstGeom prst="rect">
            <a:avLst/>
          </a:prstGeom>
        </p:spPr>
      </p:pic>
    </p:spTree>
    <p:extLst>
      <p:ext uri="{BB962C8B-B14F-4D97-AF65-F5344CB8AC3E}">
        <p14:creationId xmlns:p14="http://schemas.microsoft.com/office/powerpoint/2010/main" val="46834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nd Photo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94D56D-16F1-504C-85F5-69041C1E751B}"/>
              </a:ext>
            </a:extLst>
          </p:cNvPr>
          <p:cNvSpPr>
            <a:spLocks noGrp="1"/>
          </p:cNvSpPr>
          <p:nvPr>
            <p:ph type="title" hasCustomPrompt="1"/>
          </p:nvPr>
        </p:nvSpPr>
        <p:spPr>
          <a:xfrm>
            <a:off x="618450" y="89378"/>
            <a:ext cx="7982904" cy="720000"/>
          </a:xfrm>
        </p:spPr>
        <p:txBody>
          <a:bodyPr/>
          <a:lstStyle/>
          <a:p>
            <a:r>
              <a:rPr lang="en-US" dirty="0"/>
              <a:t>Insert Page Title</a:t>
            </a:r>
          </a:p>
        </p:txBody>
      </p:sp>
      <p:sp>
        <p:nvSpPr>
          <p:cNvPr id="8" name="Text Placeholder 7">
            <a:extLst>
              <a:ext uri="{FF2B5EF4-FFF2-40B4-BE49-F238E27FC236}">
                <a16:creationId xmlns:a16="http://schemas.microsoft.com/office/drawing/2014/main" xmlns="" id="{978A13D0-5FBA-404F-8190-931D5A0349BA}"/>
              </a:ext>
            </a:extLst>
          </p:cNvPr>
          <p:cNvSpPr>
            <a:spLocks noGrp="1"/>
          </p:cNvSpPr>
          <p:nvPr>
            <p:ph type="body" sz="quarter" idx="12"/>
          </p:nvPr>
        </p:nvSpPr>
        <p:spPr>
          <a:xfrm>
            <a:off x="618450" y="984251"/>
            <a:ext cx="3953550" cy="5192713"/>
          </a:xfrm>
        </p:spPr>
        <p:txBody>
          <a:bodyPr>
            <a:norm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4" name="Straight Connector 13">
            <a:extLst>
              <a:ext uri="{FF2B5EF4-FFF2-40B4-BE49-F238E27FC236}">
                <a16:creationId xmlns:a16="http://schemas.microsoft.com/office/drawing/2014/main" xmlns="" id="{CE3CEA01-B166-6540-AA82-E89EAD09E27D}"/>
              </a:ext>
            </a:extLst>
          </p:cNvPr>
          <p:cNvCxnSpPr>
            <a:cxnSpLocks/>
          </p:cNvCxnSpPr>
          <p:nvPr/>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Picture Placeholder 4">
            <a:extLst>
              <a:ext uri="{FF2B5EF4-FFF2-40B4-BE49-F238E27FC236}">
                <a16:creationId xmlns:a16="http://schemas.microsoft.com/office/drawing/2014/main" xmlns="" id="{FB326306-B585-A74B-A428-14E37BD98D90}"/>
              </a:ext>
            </a:extLst>
          </p:cNvPr>
          <p:cNvSpPr>
            <a:spLocks noGrp="1"/>
          </p:cNvSpPr>
          <p:nvPr>
            <p:ph type="pic" sz="quarter" idx="13"/>
          </p:nvPr>
        </p:nvSpPr>
        <p:spPr>
          <a:xfrm>
            <a:off x="4696116" y="984143"/>
            <a:ext cx="1890562" cy="2516866"/>
          </a:xfrm>
        </p:spPr>
        <p:txBody>
          <a:bodyPr/>
          <a:lstStyle/>
          <a:p>
            <a:r>
              <a:rPr lang="en-US" smtClean="0"/>
              <a:t>Click icon to add picture</a:t>
            </a:r>
            <a:endParaRPr lang="en-US"/>
          </a:p>
        </p:txBody>
      </p:sp>
      <p:sp>
        <p:nvSpPr>
          <p:cNvPr id="13" name="Picture Placeholder 4">
            <a:extLst>
              <a:ext uri="{FF2B5EF4-FFF2-40B4-BE49-F238E27FC236}">
                <a16:creationId xmlns:a16="http://schemas.microsoft.com/office/drawing/2014/main" xmlns="" id="{94E67BFF-C584-C544-924A-CD0C6F9EB44C}"/>
              </a:ext>
            </a:extLst>
          </p:cNvPr>
          <p:cNvSpPr>
            <a:spLocks noGrp="1"/>
          </p:cNvSpPr>
          <p:nvPr>
            <p:ph type="pic" sz="quarter" idx="14"/>
          </p:nvPr>
        </p:nvSpPr>
        <p:spPr>
          <a:xfrm>
            <a:off x="4696116" y="3660097"/>
            <a:ext cx="1890562" cy="2516866"/>
          </a:xfrm>
        </p:spPr>
        <p:txBody>
          <a:bodyPr/>
          <a:lstStyle/>
          <a:p>
            <a:r>
              <a:rPr lang="en-US" smtClean="0"/>
              <a:t>Click icon to add picture</a:t>
            </a:r>
            <a:endParaRPr lang="en-US"/>
          </a:p>
        </p:txBody>
      </p:sp>
      <p:sp>
        <p:nvSpPr>
          <p:cNvPr id="15" name="Picture Placeholder 4">
            <a:extLst>
              <a:ext uri="{FF2B5EF4-FFF2-40B4-BE49-F238E27FC236}">
                <a16:creationId xmlns:a16="http://schemas.microsoft.com/office/drawing/2014/main" xmlns="" id="{2F48D7D7-1D1B-4F4F-8B57-9E79590384F1}"/>
              </a:ext>
            </a:extLst>
          </p:cNvPr>
          <p:cNvSpPr>
            <a:spLocks noGrp="1"/>
          </p:cNvSpPr>
          <p:nvPr>
            <p:ph type="pic" sz="quarter" idx="15"/>
          </p:nvPr>
        </p:nvSpPr>
        <p:spPr>
          <a:xfrm>
            <a:off x="6710793" y="984143"/>
            <a:ext cx="1890562" cy="2516866"/>
          </a:xfrm>
        </p:spPr>
        <p:txBody>
          <a:bodyPr/>
          <a:lstStyle/>
          <a:p>
            <a:r>
              <a:rPr lang="en-US" smtClean="0"/>
              <a:t>Click icon to add picture</a:t>
            </a:r>
            <a:endParaRPr lang="en-US"/>
          </a:p>
        </p:txBody>
      </p:sp>
      <p:sp>
        <p:nvSpPr>
          <p:cNvPr id="16" name="Picture Placeholder 4">
            <a:extLst>
              <a:ext uri="{FF2B5EF4-FFF2-40B4-BE49-F238E27FC236}">
                <a16:creationId xmlns:a16="http://schemas.microsoft.com/office/drawing/2014/main" xmlns="" id="{07C1EB78-144D-874E-B783-E6ECF504775A}"/>
              </a:ext>
            </a:extLst>
          </p:cNvPr>
          <p:cNvSpPr>
            <a:spLocks noGrp="1"/>
          </p:cNvSpPr>
          <p:nvPr>
            <p:ph type="pic" sz="quarter" idx="16"/>
          </p:nvPr>
        </p:nvSpPr>
        <p:spPr>
          <a:xfrm>
            <a:off x="6710793" y="3660097"/>
            <a:ext cx="1890562" cy="2516866"/>
          </a:xfrm>
        </p:spPr>
        <p:txBody>
          <a:bodyPr/>
          <a:lstStyle/>
          <a:p>
            <a:r>
              <a:rPr lang="en-US" smtClean="0"/>
              <a:t>Click icon to add picture</a:t>
            </a:r>
            <a:endParaRPr lang="en-US"/>
          </a:p>
        </p:txBody>
      </p:sp>
      <p:pic>
        <p:nvPicPr>
          <p:cNvPr id="17" name="Picture 16">
            <a:extLst>
              <a:ext uri="{FF2B5EF4-FFF2-40B4-BE49-F238E27FC236}">
                <a16:creationId xmlns:a16="http://schemas.microsoft.com/office/drawing/2014/main" xmlns="" id="{BC943E64-A852-5942-818A-09696C1C9E20}"/>
              </a:ext>
            </a:extLst>
          </p:cNvPr>
          <p:cNvPicPr>
            <a:picLocks noChangeAspect="1"/>
          </p:cNvPicPr>
          <p:nvPr/>
        </p:nvPicPr>
        <p:blipFill>
          <a:blip r:embed="rId2"/>
          <a:stretch>
            <a:fillRect/>
          </a:stretch>
        </p:blipFill>
        <p:spPr>
          <a:xfrm>
            <a:off x="-72516" y="-81839"/>
            <a:ext cx="615161" cy="7037275"/>
          </a:xfrm>
          <a:prstGeom prst="rect">
            <a:avLst/>
          </a:prstGeom>
        </p:spPr>
      </p:pic>
      <p:sp>
        <p:nvSpPr>
          <p:cNvPr id="19" name="Slide Number Placeholder 4">
            <a:extLst>
              <a:ext uri="{FF2B5EF4-FFF2-40B4-BE49-F238E27FC236}">
                <a16:creationId xmlns:a16="http://schemas.microsoft.com/office/drawing/2014/main" xmlns="" id="{B3726C2A-C1D6-8043-AB42-BF9D3A44B572}"/>
              </a:ext>
            </a:extLst>
          </p:cNvPr>
          <p:cNvSpPr txBox="1">
            <a:spLocks/>
          </p:cNvSpPr>
          <p:nvPr/>
        </p:nvSpPr>
        <p:spPr>
          <a:xfrm>
            <a:off x="542647" y="6493719"/>
            <a:ext cx="3000653" cy="2175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latin typeface="Arial" panose="020B0604020202020204" pitchFamily="34" charset="0"/>
                <a:cs typeface="Arial" panose="020B0604020202020204" pitchFamily="34" charset="0"/>
              </a:rPr>
              <a:t>National Oceanography Centre | British Oceanographic Data Centre</a:t>
            </a:r>
          </a:p>
        </p:txBody>
      </p:sp>
      <p:pic>
        <p:nvPicPr>
          <p:cNvPr id="20" name="Picture 19">
            <a:extLst>
              <a:ext uri="{FF2B5EF4-FFF2-40B4-BE49-F238E27FC236}">
                <a16:creationId xmlns:a16="http://schemas.microsoft.com/office/drawing/2014/main" xmlns="" id="{EB5686FB-EB15-DF46-936F-C542F37407B7}"/>
              </a:ext>
            </a:extLst>
          </p:cNvPr>
          <p:cNvPicPr>
            <a:picLocks noChangeAspect="1"/>
          </p:cNvPicPr>
          <p:nvPr/>
        </p:nvPicPr>
        <p:blipFill>
          <a:blip r:embed="rId3"/>
          <a:stretch>
            <a:fillRect/>
          </a:stretch>
        </p:blipFill>
        <p:spPr>
          <a:xfrm>
            <a:off x="7610966" y="6543038"/>
            <a:ext cx="921522" cy="118906"/>
          </a:xfrm>
          <a:prstGeom prst="rect">
            <a:avLst/>
          </a:prstGeom>
        </p:spPr>
      </p:pic>
    </p:spTree>
    <p:extLst>
      <p:ext uri="{BB962C8B-B14F-4D97-AF65-F5344CB8AC3E}">
        <p14:creationId xmlns:p14="http://schemas.microsoft.com/office/powerpoint/2010/main" val="25704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Wide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9150A297-76E9-D042-917E-9551684FEC01}"/>
              </a:ext>
            </a:extLst>
          </p:cNvPr>
          <p:cNvSpPr>
            <a:spLocks noGrp="1"/>
          </p:cNvSpPr>
          <p:nvPr>
            <p:ph type="pic" sz="quarter" idx="11"/>
          </p:nvPr>
        </p:nvSpPr>
        <p:spPr>
          <a:xfrm>
            <a:off x="618450" y="89379"/>
            <a:ext cx="7983183" cy="4524825"/>
          </a:xfrm>
        </p:spPr>
        <p:txBody>
          <a:bodyPr/>
          <a:lstStyle/>
          <a:p>
            <a:r>
              <a:rPr lang="en-US" smtClean="0"/>
              <a:t>Click icon to add picture</a:t>
            </a:r>
            <a:endParaRPr lang="en-US"/>
          </a:p>
        </p:txBody>
      </p:sp>
      <p:sp>
        <p:nvSpPr>
          <p:cNvPr id="7" name="Text Placeholder 7">
            <a:extLst>
              <a:ext uri="{FF2B5EF4-FFF2-40B4-BE49-F238E27FC236}">
                <a16:creationId xmlns:a16="http://schemas.microsoft.com/office/drawing/2014/main" xmlns="" id="{7DF0A964-9392-CE47-BD19-AFABFF14BC59}"/>
              </a:ext>
            </a:extLst>
          </p:cNvPr>
          <p:cNvSpPr>
            <a:spLocks noGrp="1"/>
          </p:cNvSpPr>
          <p:nvPr>
            <p:ph type="body" sz="quarter" idx="12"/>
          </p:nvPr>
        </p:nvSpPr>
        <p:spPr>
          <a:xfrm>
            <a:off x="618450" y="5268091"/>
            <a:ext cx="7982904" cy="908873"/>
          </a:xfrm>
        </p:spPr>
        <p:txBody>
          <a:bodyPr numCol="2" spcCol="180000">
            <a:no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a:extLst>
              <a:ext uri="{FF2B5EF4-FFF2-40B4-BE49-F238E27FC236}">
                <a16:creationId xmlns:a16="http://schemas.microsoft.com/office/drawing/2014/main" xmlns="" id="{DC7E855C-8CB8-F346-BA41-458AB3CD57D9}"/>
              </a:ext>
            </a:extLst>
          </p:cNvPr>
          <p:cNvSpPr>
            <a:spLocks noGrp="1"/>
          </p:cNvSpPr>
          <p:nvPr>
            <p:ph type="title" hasCustomPrompt="1"/>
          </p:nvPr>
        </p:nvSpPr>
        <p:spPr>
          <a:xfrm>
            <a:off x="618173" y="4725144"/>
            <a:ext cx="7983181" cy="432007"/>
          </a:xfrm>
        </p:spPr>
        <p:txBody>
          <a:bodyPr/>
          <a:lstStyle/>
          <a:p>
            <a:r>
              <a:rPr lang="en-US" dirty="0"/>
              <a:t>Insert Page Title</a:t>
            </a:r>
          </a:p>
        </p:txBody>
      </p:sp>
      <p:cxnSp>
        <p:nvCxnSpPr>
          <p:cNvPr id="14" name="Straight Connector 13">
            <a:extLst>
              <a:ext uri="{FF2B5EF4-FFF2-40B4-BE49-F238E27FC236}">
                <a16:creationId xmlns:a16="http://schemas.microsoft.com/office/drawing/2014/main" xmlns="" id="{9051939E-68D1-AE4D-99FC-9F1C34072664}"/>
              </a:ext>
            </a:extLst>
          </p:cNvPr>
          <p:cNvCxnSpPr>
            <a:cxnSpLocks/>
          </p:cNvCxnSpPr>
          <p:nvPr/>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DB6BF175-B536-9545-BEFF-70CD438D278C}"/>
              </a:ext>
            </a:extLst>
          </p:cNvPr>
          <p:cNvPicPr>
            <a:picLocks noChangeAspect="1"/>
          </p:cNvPicPr>
          <p:nvPr/>
        </p:nvPicPr>
        <p:blipFill>
          <a:blip r:embed="rId2"/>
          <a:stretch>
            <a:fillRect/>
          </a:stretch>
        </p:blipFill>
        <p:spPr>
          <a:xfrm>
            <a:off x="-72516" y="-81839"/>
            <a:ext cx="615161" cy="7037275"/>
          </a:xfrm>
          <a:prstGeom prst="rect">
            <a:avLst/>
          </a:prstGeom>
        </p:spPr>
      </p:pic>
      <p:sp>
        <p:nvSpPr>
          <p:cNvPr id="15" name="Slide Number Placeholder 4">
            <a:extLst>
              <a:ext uri="{FF2B5EF4-FFF2-40B4-BE49-F238E27FC236}">
                <a16:creationId xmlns:a16="http://schemas.microsoft.com/office/drawing/2014/main" xmlns="" id="{042D30B3-57B2-5E49-82BB-D88BAC783AFE}"/>
              </a:ext>
            </a:extLst>
          </p:cNvPr>
          <p:cNvSpPr txBox="1">
            <a:spLocks/>
          </p:cNvSpPr>
          <p:nvPr/>
        </p:nvSpPr>
        <p:spPr>
          <a:xfrm>
            <a:off x="542647" y="6493719"/>
            <a:ext cx="3000653" cy="2175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latin typeface="Arial" panose="020B0604020202020204" pitchFamily="34" charset="0"/>
                <a:cs typeface="Arial" panose="020B0604020202020204" pitchFamily="34" charset="0"/>
              </a:rPr>
              <a:t>National Oceanography Centre | British Oceanographic Data Centre</a:t>
            </a:r>
          </a:p>
        </p:txBody>
      </p:sp>
      <p:pic>
        <p:nvPicPr>
          <p:cNvPr id="10" name="Picture 9">
            <a:extLst>
              <a:ext uri="{FF2B5EF4-FFF2-40B4-BE49-F238E27FC236}">
                <a16:creationId xmlns:a16="http://schemas.microsoft.com/office/drawing/2014/main" xmlns="" id="{73D46995-F187-F24E-A331-3DE0A2961D28}"/>
              </a:ext>
            </a:extLst>
          </p:cNvPr>
          <p:cNvPicPr>
            <a:picLocks noChangeAspect="1"/>
          </p:cNvPicPr>
          <p:nvPr/>
        </p:nvPicPr>
        <p:blipFill>
          <a:blip r:embed="rId3"/>
          <a:stretch>
            <a:fillRect/>
          </a:stretch>
        </p:blipFill>
        <p:spPr>
          <a:xfrm>
            <a:off x="7610966" y="6543038"/>
            <a:ext cx="921522" cy="118906"/>
          </a:xfrm>
          <a:prstGeom prst="rect">
            <a:avLst/>
          </a:prstGeom>
        </p:spPr>
      </p:pic>
    </p:spTree>
    <p:extLst>
      <p:ext uri="{BB962C8B-B14F-4D97-AF65-F5344CB8AC3E}">
        <p14:creationId xmlns:p14="http://schemas.microsoft.com/office/powerpoint/2010/main" val="4070937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Wide Photo Montage">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xmlns="" id="{7DF0A964-9392-CE47-BD19-AFABFF14BC59}"/>
              </a:ext>
            </a:extLst>
          </p:cNvPr>
          <p:cNvSpPr>
            <a:spLocks noGrp="1"/>
          </p:cNvSpPr>
          <p:nvPr>
            <p:ph type="body" sz="quarter" idx="12"/>
          </p:nvPr>
        </p:nvSpPr>
        <p:spPr>
          <a:xfrm>
            <a:off x="618449" y="5268091"/>
            <a:ext cx="7982905" cy="908873"/>
          </a:xfrm>
        </p:spPr>
        <p:txBody>
          <a:bodyPr numCol="2" spcCol="180000">
            <a:no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a:extLst>
              <a:ext uri="{FF2B5EF4-FFF2-40B4-BE49-F238E27FC236}">
                <a16:creationId xmlns:a16="http://schemas.microsoft.com/office/drawing/2014/main" xmlns="" id="{DC7E855C-8CB8-F346-BA41-458AB3CD57D9}"/>
              </a:ext>
            </a:extLst>
          </p:cNvPr>
          <p:cNvSpPr>
            <a:spLocks noGrp="1"/>
          </p:cNvSpPr>
          <p:nvPr>
            <p:ph type="title" hasCustomPrompt="1"/>
          </p:nvPr>
        </p:nvSpPr>
        <p:spPr>
          <a:xfrm>
            <a:off x="618172" y="4725144"/>
            <a:ext cx="7983182" cy="432007"/>
          </a:xfrm>
        </p:spPr>
        <p:txBody>
          <a:bodyPr/>
          <a:lstStyle/>
          <a:p>
            <a:r>
              <a:rPr lang="en-US" dirty="0"/>
              <a:t>Insert Page Title</a:t>
            </a:r>
          </a:p>
        </p:txBody>
      </p:sp>
      <p:cxnSp>
        <p:nvCxnSpPr>
          <p:cNvPr id="14" name="Straight Connector 13">
            <a:extLst>
              <a:ext uri="{FF2B5EF4-FFF2-40B4-BE49-F238E27FC236}">
                <a16:creationId xmlns:a16="http://schemas.microsoft.com/office/drawing/2014/main" xmlns="" id="{9051939E-68D1-AE4D-99FC-9F1C34072664}"/>
              </a:ext>
            </a:extLst>
          </p:cNvPr>
          <p:cNvCxnSpPr>
            <a:cxnSpLocks/>
          </p:cNvCxnSpPr>
          <p:nvPr/>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Picture Placeholder 4">
            <a:extLst>
              <a:ext uri="{FF2B5EF4-FFF2-40B4-BE49-F238E27FC236}">
                <a16:creationId xmlns:a16="http://schemas.microsoft.com/office/drawing/2014/main" xmlns="" id="{5C7E26C9-5185-4D4E-82DC-A98466F6C047}"/>
              </a:ext>
            </a:extLst>
          </p:cNvPr>
          <p:cNvSpPr>
            <a:spLocks noGrp="1"/>
          </p:cNvSpPr>
          <p:nvPr>
            <p:ph type="pic" sz="quarter" idx="13"/>
          </p:nvPr>
        </p:nvSpPr>
        <p:spPr>
          <a:xfrm>
            <a:off x="618450" y="89378"/>
            <a:ext cx="1857230" cy="2187494"/>
          </a:xfrm>
        </p:spPr>
        <p:txBody>
          <a:bodyPr/>
          <a:lstStyle/>
          <a:p>
            <a:r>
              <a:rPr lang="en-US" smtClean="0"/>
              <a:t>Click icon to add picture</a:t>
            </a:r>
            <a:endParaRPr lang="en-US"/>
          </a:p>
        </p:txBody>
      </p:sp>
      <p:sp>
        <p:nvSpPr>
          <p:cNvPr id="13" name="Picture Placeholder 4">
            <a:extLst>
              <a:ext uri="{FF2B5EF4-FFF2-40B4-BE49-F238E27FC236}">
                <a16:creationId xmlns:a16="http://schemas.microsoft.com/office/drawing/2014/main" xmlns="" id="{8637624E-4FCD-E547-BE88-9AA80264711C}"/>
              </a:ext>
            </a:extLst>
          </p:cNvPr>
          <p:cNvSpPr>
            <a:spLocks noGrp="1"/>
          </p:cNvSpPr>
          <p:nvPr>
            <p:ph type="pic" sz="quarter" idx="14"/>
          </p:nvPr>
        </p:nvSpPr>
        <p:spPr>
          <a:xfrm>
            <a:off x="618450" y="2434765"/>
            <a:ext cx="1857230" cy="2179438"/>
          </a:xfrm>
        </p:spPr>
        <p:txBody>
          <a:bodyPr/>
          <a:lstStyle/>
          <a:p>
            <a:r>
              <a:rPr lang="en-US" smtClean="0"/>
              <a:t>Click icon to add picture</a:t>
            </a:r>
            <a:endParaRPr lang="en-US"/>
          </a:p>
        </p:txBody>
      </p:sp>
      <p:sp>
        <p:nvSpPr>
          <p:cNvPr id="15" name="Picture Placeholder 4">
            <a:extLst>
              <a:ext uri="{FF2B5EF4-FFF2-40B4-BE49-F238E27FC236}">
                <a16:creationId xmlns:a16="http://schemas.microsoft.com/office/drawing/2014/main" xmlns="" id="{279D473B-EBAF-8144-BC8A-F55912122472}"/>
              </a:ext>
            </a:extLst>
          </p:cNvPr>
          <p:cNvSpPr>
            <a:spLocks noGrp="1"/>
          </p:cNvSpPr>
          <p:nvPr>
            <p:ph type="pic" sz="quarter" idx="15"/>
          </p:nvPr>
        </p:nvSpPr>
        <p:spPr>
          <a:xfrm>
            <a:off x="2660341" y="89378"/>
            <a:ext cx="1857230" cy="2187494"/>
          </a:xfrm>
        </p:spPr>
        <p:txBody>
          <a:bodyPr/>
          <a:lstStyle/>
          <a:p>
            <a:r>
              <a:rPr lang="en-US" smtClean="0"/>
              <a:t>Click icon to add picture</a:t>
            </a:r>
            <a:endParaRPr lang="en-US"/>
          </a:p>
        </p:txBody>
      </p:sp>
      <p:sp>
        <p:nvSpPr>
          <p:cNvPr id="16" name="Picture Placeholder 4">
            <a:extLst>
              <a:ext uri="{FF2B5EF4-FFF2-40B4-BE49-F238E27FC236}">
                <a16:creationId xmlns:a16="http://schemas.microsoft.com/office/drawing/2014/main" xmlns="" id="{B254279C-A275-4244-A3A5-C87864222061}"/>
              </a:ext>
            </a:extLst>
          </p:cNvPr>
          <p:cNvSpPr>
            <a:spLocks noGrp="1"/>
          </p:cNvSpPr>
          <p:nvPr>
            <p:ph type="pic" sz="quarter" idx="16"/>
          </p:nvPr>
        </p:nvSpPr>
        <p:spPr>
          <a:xfrm>
            <a:off x="2660341" y="2434765"/>
            <a:ext cx="1857230" cy="2179438"/>
          </a:xfrm>
        </p:spPr>
        <p:txBody>
          <a:bodyPr/>
          <a:lstStyle/>
          <a:p>
            <a:r>
              <a:rPr lang="en-US" smtClean="0"/>
              <a:t>Click icon to add picture</a:t>
            </a:r>
            <a:endParaRPr lang="en-US"/>
          </a:p>
        </p:txBody>
      </p:sp>
      <p:sp>
        <p:nvSpPr>
          <p:cNvPr id="17" name="Picture Placeholder 4">
            <a:extLst>
              <a:ext uri="{FF2B5EF4-FFF2-40B4-BE49-F238E27FC236}">
                <a16:creationId xmlns:a16="http://schemas.microsoft.com/office/drawing/2014/main" xmlns="" id="{5306CE6B-B9F3-824E-ACA6-6F65748B2802}"/>
              </a:ext>
            </a:extLst>
          </p:cNvPr>
          <p:cNvSpPr>
            <a:spLocks noGrp="1"/>
          </p:cNvSpPr>
          <p:nvPr>
            <p:ph type="pic" sz="quarter" idx="17"/>
          </p:nvPr>
        </p:nvSpPr>
        <p:spPr>
          <a:xfrm>
            <a:off x="4702233" y="97153"/>
            <a:ext cx="1857230" cy="2187494"/>
          </a:xfrm>
        </p:spPr>
        <p:txBody>
          <a:bodyPr/>
          <a:lstStyle/>
          <a:p>
            <a:r>
              <a:rPr lang="en-US" smtClean="0"/>
              <a:t>Click icon to add picture</a:t>
            </a:r>
            <a:endParaRPr lang="en-US"/>
          </a:p>
        </p:txBody>
      </p:sp>
      <p:sp>
        <p:nvSpPr>
          <p:cNvPr id="18" name="Picture Placeholder 4">
            <a:extLst>
              <a:ext uri="{FF2B5EF4-FFF2-40B4-BE49-F238E27FC236}">
                <a16:creationId xmlns:a16="http://schemas.microsoft.com/office/drawing/2014/main" xmlns="" id="{E43C5953-04E4-E543-B4E2-168A8F7AF87C}"/>
              </a:ext>
            </a:extLst>
          </p:cNvPr>
          <p:cNvSpPr>
            <a:spLocks noGrp="1"/>
          </p:cNvSpPr>
          <p:nvPr>
            <p:ph type="pic" sz="quarter" idx="18"/>
          </p:nvPr>
        </p:nvSpPr>
        <p:spPr>
          <a:xfrm>
            <a:off x="4702233" y="2442540"/>
            <a:ext cx="1857230" cy="2179438"/>
          </a:xfrm>
        </p:spPr>
        <p:txBody>
          <a:bodyPr/>
          <a:lstStyle/>
          <a:p>
            <a:r>
              <a:rPr lang="en-US" smtClean="0"/>
              <a:t>Click icon to add picture</a:t>
            </a:r>
            <a:endParaRPr lang="en-US"/>
          </a:p>
        </p:txBody>
      </p:sp>
      <p:sp>
        <p:nvSpPr>
          <p:cNvPr id="19" name="Picture Placeholder 4">
            <a:extLst>
              <a:ext uri="{FF2B5EF4-FFF2-40B4-BE49-F238E27FC236}">
                <a16:creationId xmlns:a16="http://schemas.microsoft.com/office/drawing/2014/main" xmlns="" id="{6A1EFC74-8F0B-9E48-94E8-FE079F0C7C37}"/>
              </a:ext>
            </a:extLst>
          </p:cNvPr>
          <p:cNvSpPr>
            <a:spLocks noGrp="1"/>
          </p:cNvSpPr>
          <p:nvPr>
            <p:ph type="pic" sz="quarter" idx="19"/>
          </p:nvPr>
        </p:nvSpPr>
        <p:spPr>
          <a:xfrm>
            <a:off x="6744124" y="97153"/>
            <a:ext cx="1857230" cy="2187494"/>
          </a:xfrm>
        </p:spPr>
        <p:txBody>
          <a:bodyPr/>
          <a:lstStyle/>
          <a:p>
            <a:r>
              <a:rPr lang="en-US" smtClean="0"/>
              <a:t>Click icon to add picture</a:t>
            </a:r>
            <a:endParaRPr lang="en-US"/>
          </a:p>
        </p:txBody>
      </p:sp>
      <p:sp>
        <p:nvSpPr>
          <p:cNvPr id="20" name="Picture Placeholder 4">
            <a:extLst>
              <a:ext uri="{FF2B5EF4-FFF2-40B4-BE49-F238E27FC236}">
                <a16:creationId xmlns:a16="http://schemas.microsoft.com/office/drawing/2014/main" xmlns="" id="{F106F723-838B-1743-91F1-EA901D47E1E2}"/>
              </a:ext>
            </a:extLst>
          </p:cNvPr>
          <p:cNvSpPr>
            <a:spLocks noGrp="1"/>
          </p:cNvSpPr>
          <p:nvPr>
            <p:ph type="pic" sz="quarter" idx="20"/>
          </p:nvPr>
        </p:nvSpPr>
        <p:spPr>
          <a:xfrm>
            <a:off x="6744124" y="2442540"/>
            <a:ext cx="1857230" cy="2179438"/>
          </a:xfrm>
        </p:spPr>
        <p:txBody>
          <a:bodyPr/>
          <a:lstStyle/>
          <a:p>
            <a:r>
              <a:rPr lang="en-US" smtClean="0"/>
              <a:t>Click icon to add picture</a:t>
            </a:r>
            <a:endParaRPr lang="en-US"/>
          </a:p>
        </p:txBody>
      </p:sp>
      <p:pic>
        <p:nvPicPr>
          <p:cNvPr id="21" name="Picture 20">
            <a:extLst>
              <a:ext uri="{FF2B5EF4-FFF2-40B4-BE49-F238E27FC236}">
                <a16:creationId xmlns:a16="http://schemas.microsoft.com/office/drawing/2014/main" xmlns="" id="{0A0EABA6-EC0C-814C-9ACC-6B3BB225F219}"/>
              </a:ext>
            </a:extLst>
          </p:cNvPr>
          <p:cNvPicPr>
            <a:picLocks noChangeAspect="1"/>
          </p:cNvPicPr>
          <p:nvPr/>
        </p:nvPicPr>
        <p:blipFill>
          <a:blip r:embed="rId2"/>
          <a:stretch>
            <a:fillRect/>
          </a:stretch>
        </p:blipFill>
        <p:spPr>
          <a:xfrm>
            <a:off x="-72516" y="-81839"/>
            <a:ext cx="615161" cy="7037275"/>
          </a:xfrm>
          <a:prstGeom prst="rect">
            <a:avLst/>
          </a:prstGeom>
        </p:spPr>
      </p:pic>
      <p:sp>
        <p:nvSpPr>
          <p:cNvPr id="23" name="Slide Number Placeholder 4">
            <a:extLst>
              <a:ext uri="{FF2B5EF4-FFF2-40B4-BE49-F238E27FC236}">
                <a16:creationId xmlns:a16="http://schemas.microsoft.com/office/drawing/2014/main" xmlns="" id="{2BC8671B-02CD-8B4A-80E3-8CF9AB4F3A96}"/>
              </a:ext>
            </a:extLst>
          </p:cNvPr>
          <p:cNvSpPr txBox="1">
            <a:spLocks/>
          </p:cNvSpPr>
          <p:nvPr/>
        </p:nvSpPr>
        <p:spPr>
          <a:xfrm>
            <a:off x="542647" y="6493719"/>
            <a:ext cx="3000653" cy="2175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latin typeface="Arial" panose="020B0604020202020204" pitchFamily="34" charset="0"/>
                <a:cs typeface="Arial" panose="020B0604020202020204" pitchFamily="34" charset="0"/>
              </a:rPr>
              <a:t>National Oceanography Centre | British Oceanographic Data Centre</a:t>
            </a:r>
          </a:p>
        </p:txBody>
      </p:sp>
      <p:pic>
        <p:nvPicPr>
          <p:cNvPr id="2" name="Picture 1">
            <a:extLst>
              <a:ext uri="{FF2B5EF4-FFF2-40B4-BE49-F238E27FC236}">
                <a16:creationId xmlns:a16="http://schemas.microsoft.com/office/drawing/2014/main" xmlns="" id="{257BE752-D618-A345-BE29-71463743B756}"/>
              </a:ext>
            </a:extLst>
          </p:cNvPr>
          <p:cNvPicPr>
            <a:picLocks noChangeAspect="1"/>
          </p:cNvPicPr>
          <p:nvPr/>
        </p:nvPicPr>
        <p:blipFill>
          <a:blip r:embed="rId3"/>
          <a:stretch>
            <a:fillRect/>
          </a:stretch>
        </p:blipFill>
        <p:spPr>
          <a:xfrm>
            <a:off x="7610966" y="6543038"/>
            <a:ext cx="921522" cy="118906"/>
          </a:xfrm>
          <a:prstGeom prst="rect">
            <a:avLst/>
          </a:prstGeom>
        </p:spPr>
      </p:pic>
    </p:spTree>
    <p:extLst>
      <p:ext uri="{BB962C8B-B14F-4D97-AF65-F5344CB8AC3E}">
        <p14:creationId xmlns:p14="http://schemas.microsoft.com/office/powerpoint/2010/main" val="2110665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ull Screen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xmlns="" id="{15B11BF9-C04D-CF46-86D1-124B0F2DFF40}"/>
              </a:ext>
            </a:extLst>
          </p:cNvPr>
          <p:cNvSpPr>
            <a:spLocks noGrp="1"/>
          </p:cNvSpPr>
          <p:nvPr>
            <p:ph type="pic" sz="quarter" idx="11"/>
          </p:nvPr>
        </p:nvSpPr>
        <p:spPr>
          <a:xfrm>
            <a:off x="618450" y="89379"/>
            <a:ext cx="7983183" cy="6632097"/>
          </a:xfrm>
        </p:spPr>
        <p:txBody>
          <a:bodyPr/>
          <a:lstStyle/>
          <a:p>
            <a:r>
              <a:rPr lang="en-US" smtClean="0"/>
              <a:t>Click icon to add picture</a:t>
            </a:r>
            <a:endParaRPr lang="en-US" dirty="0"/>
          </a:p>
        </p:txBody>
      </p:sp>
      <p:pic>
        <p:nvPicPr>
          <p:cNvPr id="6" name="Picture 5">
            <a:extLst>
              <a:ext uri="{FF2B5EF4-FFF2-40B4-BE49-F238E27FC236}">
                <a16:creationId xmlns:a16="http://schemas.microsoft.com/office/drawing/2014/main" xmlns="" id="{F326BF61-31E6-8047-BB7A-9259E6FD01C9}"/>
              </a:ext>
            </a:extLst>
          </p:cNvPr>
          <p:cNvPicPr>
            <a:picLocks noChangeAspect="1"/>
          </p:cNvPicPr>
          <p:nvPr/>
        </p:nvPicPr>
        <p:blipFill>
          <a:blip r:embed="rId2"/>
          <a:stretch>
            <a:fillRect/>
          </a:stretch>
        </p:blipFill>
        <p:spPr>
          <a:xfrm>
            <a:off x="-72516" y="-81839"/>
            <a:ext cx="615161" cy="7037275"/>
          </a:xfrm>
          <a:prstGeom prst="rect">
            <a:avLst/>
          </a:prstGeom>
        </p:spPr>
      </p:pic>
    </p:spTree>
    <p:extLst>
      <p:ext uri="{BB962C8B-B14F-4D97-AF65-F5344CB8AC3E}">
        <p14:creationId xmlns:p14="http://schemas.microsoft.com/office/powerpoint/2010/main" val="3399406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ull Screen Photo Montage">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xmlns="" id="{3C6D10E9-6EE3-B841-9197-91A3D9F07BA8}"/>
              </a:ext>
            </a:extLst>
          </p:cNvPr>
          <p:cNvSpPr>
            <a:spLocks noGrp="1"/>
          </p:cNvSpPr>
          <p:nvPr>
            <p:ph type="pic" sz="quarter" idx="13"/>
          </p:nvPr>
        </p:nvSpPr>
        <p:spPr>
          <a:xfrm>
            <a:off x="618450" y="89378"/>
            <a:ext cx="1857230" cy="3187831"/>
          </a:xfrm>
        </p:spPr>
        <p:txBody>
          <a:bodyPr/>
          <a:lstStyle/>
          <a:p>
            <a:r>
              <a:rPr lang="en-US" smtClean="0"/>
              <a:t>Click icon to add picture</a:t>
            </a:r>
            <a:endParaRPr lang="en-US"/>
          </a:p>
        </p:txBody>
      </p:sp>
      <p:sp>
        <p:nvSpPr>
          <p:cNvPr id="8" name="Picture Placeholder 4">
            <a:extLst>
              <a:ext uri="{FF2B5EF4-FFF2-40B4-BE49-F238E27FC236}">
                <a16:creationId xmlns:a16="http://schemas.microsoft.com/office/drawing/2014/main" xmlns="" id="{6CE3CA61-9AB0-1F47-AA92-81BBBB6F6AEB}"/>
              </a:ext>
            </a:extLst>
          </p:cNvPr>
          <p:cNvSpPr>
            <a:spLocks noGrp="1"/>
          </p:cNvSpPr>
          <p:nvPr>
            <p:ph type="pic" sz="quarter" idx="15"/>
          </p:nvPr>
        </p:nvSpPr>
        <p:spPr>
          <a:xfrm>
            <a:off x="2660341" y="89378"/>
            <a:ext cx="1857230" cy="3187831"/>
          </a:xfrm>
        </p:spPr>
        <p:txBody>
          <a:bodyPr/>
          <a:lstStyle/>
          <a:p>
            <a:r>
              <a:rPr lang="en-US" smtClean="0"/>
              <a:t>Click icon to add picture</a:t>
            </a:r>
            <a:endParaRPr lang="en-US"/>
          </a:p>
        </p:txBody>
      </p:sp>
      <p:sp>
        <p:nvSpPr>
          <p:cNvPr id="10" name="Picture Placeholder 4">
            <a:extLst>
              <a:ext uri="{FF2B5EF4-FFF2-40B4-BE49-F238E27FC236}">
                <a16:creationId xmlns:a16="http://schemas.microsoft.com/office/drawing/2014/main" xmlns="" id="{F96B4568-62F5-9146-BDC2-FAF5EB6960B9}"/>
              </a:ext>
            </a:extLst>
          </p:cNvPr>
          <p:cNvSpPr>
            <a:spLocks noGrp="1"/>
          </p:cNvSpPr>
          <p:nvPr>
            <p:ph type="pic" sz="quarter" idx="17"/>
          </p:nvPr>
        </p:nvSpPr>
        <p:spPr>
          <a:xfrm>
            <a:off x="4702233" y="97153"/>
            <a:ext cx="1857230" cy="3187831"/>
          </a:xfrm>
        </p:spPr>
        <p:txBody>
          <a:bodyPr/>
          <a:lstStyle/>
          <a:p>
            <a:r>
              <a:rPr lang="en-US" smtClean="0"/>
              <a:t>Click icon to add picture</a:t>
            </a:r>
            <a:endParaRPr lang="en-US"/>
          </a:p>
        </p:txBody>
      </p:sp>
      <p:sp>
        <p:nvSpPr>
          <p:cNvPr id="12" name="Picture Placeholder 4">
            <a:extLst>
              <a:ext uri="{FF2B5EF4-FFF2-40B4-BE49-F238E27FC236}">
                <a16:creationId xmlns:a16="http://schemas.microsoft.com/office/drawing/2014/main" xmlns="" id="{5A35C9EB-5341-CF4E-A616-7ED981EF8CD4}"/>
              </a:ext>
            </a:extLst>
          </p:cNvPr>
          <p:cNvSpPr>
            <a:spLocks noGrp="1"/>
          </p:cNvSpPr>
          <p:nvPr>
            <p:ph type="pic" sz="quarter" idx="19"/>
          </p:nvPr>
        </p:nvSpPr>
        <p:spPr>
          <a:xfrm>
            <a:off x="6744124" y="97153"/>
            <a:ext cx="1857230" cy="3187831"/>
          </a:xfrm>
        </p:spPr>
        <p:txBody>
          <a:bodyPr/>
          <a:lstStyle/>
          <a:p>
            <a:r>
              <a:rPr lang="en-US" smtClean="0"/>
              <a:t>Click icon to add picture</a:t>
            </a:r>
            <a:endParaRPr lang="en-US"/>
          </a:p>
        </p:txBody>
      </p:sp>
      <p:sp>
        <p:nvSpPr>
          <p:cNvPr id="14" name="Picture Placeholder 4">
            <a:extLst>
              <a:ext uri="{FF2B5EF4-FFF2-40B4-BE49-F238E27FC236}">
                <a16:creationId xmlns:a16="http://schemas.microsoft.com/office/drawing/2014/main" xmlns="" id="{0DB23B40-DC02-1844-B97E-3A4ED49B7545}"/>
              </a:ext>
            </a:extLst>
          </p:cNvPr>
          <p:cNvSpPr>
            <a:spLocks noGrp="1"/>
          </p:cNvSpPr>
          <p:nvPr>
            <p:ph type="pic" sz="quarter" idx="21"/>
          </p:nvPr>
        </p:nvSpPr>
        <p:spPr>
          <a:xfrm>
            <a:off x="618450" y="3525870"/>
            <a:ext cx="1857230" cy="3187831"/>
          </a:xfrm>
        </p:spPr>
        <p:txBody>
          <a:bodyPr/>
          <a:lstStyle/>
          <a:p>
            <a:r>
              <a:rPr lang="en-US" smtClean="0"/>
              <a:t>Click icon to add picture</a:t>
            </a:r>
            <a:endParaRPr lang="en-US"/>
          </a:p>
        </p:txBody>
      </p:sp>
      <p:sp>
        <p:nvSpPr>
          <p:cNvPr id="15" name="Picture Placeholder 4">
            <a:extLst>
              <a:ext uri="{FF2B5EF4-FFF2-40B4-BE49-F238E27FC236}">
                <a16:creationId xmlns:a16="http://schemas.microsoft.com/office/drawing/2014/main" xmlns="" id="{10C9F1FB-7D08-2147-93D0-A8B8E353616D}"/>
              </a:ext>
            </a:extLst>
          </p:cNvPr>
          <p:cNvSpPr>
            <a:spLocks noGrp="1"/>
          </p:cNvSpPr>
          <p:nvPr>
            <p:ph type="pic" sz="quarter" idx="22"/>
          </p:nvPr>
        </p:nvSpPr>
        <p:spPr>
          <a:xfrm>
            <a:off x="2660341" y="3525870"/>
            <a:ext cx="1857230" cy="3187831"/>
          </a:xfrm>
        </p:spPr>
        <p:txBody>
          <a:bodyPr/>
          <a:lstStyle/>
          <a:p>
            <a:r>
              <a:rPr lang="en-US" smtClean="0"/>
              <a:t>Click icon to add picture</a:t>
            </a:r>
            <a:endParaRPr lang="en-US"/>
          </a:p>
        </p:txBody>
      </p:sp>
      <p:sp>
        <p:nvSpPr>
          <p:cNvPr id="16" name="Picture Placeholder 4">
            <a:extLst>
              <a:ext uri="{FF2B5EF4-FFF2-40B4-BE49-F238E27FC236}">
                <a16:creationId xmlns:a16="http://schemas.microsoft.com/office/drawing/2014/main" xmlns="" id="{47A7D6CB-4D13-8944-A494-DAB5A96E0DF3}"/>
              </a:ext>
            </a:extLst>
          </p:cNvPr>
          <p:cNvSpPr>
            <a:spLocks noGrp="1"/>
          </p:cNvSpPr>
          <p:nvPr>
            <p:ph type="pic" sz="quarter" idx="23"/>
          </p:nvPr>
        </p:nvSpPr>
        <p:spPr>
          <a:xfrm>
            <a:off x="4702233" y="3533645"/>
            <a:ext cx="1857230" cy="3187831"/>
          </a:xfrm>
        </p:spPr>
        <p:txBody>
          <a:bodyPr/>
          <a:lstStyle/>
          <a:p>
            <a:r>
              <a:rPr lang="en-US" smtClean="0"/>
              <a:t>Click icon to add picture</a:t>
            </a:r>
            <a:endParaRPr lang="en-US"/>
          </a:p>
        </p:txBody>
      </p:sp>
      <p:sp>
        <p:nvSpPr>
          <p:cNvPr id="17" name="Picture Placeholder 4">
            <a:extLst>
              <a:ext uri="{FF2B5EF4-FFF2-40B4-BE49-F238E27FC236}">
                <a16:creationId xmlns:a16="http://schemas.microsoft.com/office/drawing/2014/main" xmlns="" id="{C0004D5F-4CEF-574F-8090-15FB2104F2CE}"/>
              </a:ext>
            </a:extLst>
          </p:cNvPr>
          <p:cNvSpPr>
            <a:spLocks noGrp="1"/>
          </p:cNvSpPr>
          <p:nvPr>
            <p:ph type="pic" sz="quarter" idx="24"/>
          </p:nvPr>
        </p:nvSpPr>
        <p:spPr>
          <a:xfrm>
            <a:off x="6744124" y="3533645"/>
            <a:ext cx="1857230" cy="3187831"/>
          </a:xfrm>
        </p:spPr>
        <p:txBody>
          <a:bodyPr/>
          <a:lstStyle/>
          <a:p>
            <a:r>
              <a:rPr lang="en-US" smtClean="0"/>
              <a:t>Click icon to add picture</a:t>
            </a:r>
            <a:endParaRPr lang="en-US"/>
          </a:p>
        </p:txBody>
      </p:sp>
      <p:pic>
        <p:nvPicPr>
          <p:cNvPr id="11" name="Picture 10">
            <a:extLst>
              <a:ext uri="{FF2B5EF4-FFF2-40B4-BE49-F238E27FC236}">
                <a16:creationId xmlns:a16="http://schemas.microsoft.com/office/drawing/2014/main" xmlns="" id="{46E46B1C-CC89-7B4B-8793-62C6A46FF620}"/>
              </a:ext>
            </a:extLst>
          </p:cNvPr>
          <p:cNvPicPr>
            <a:picLocks noChangeAspect="1"/>
          </p:cNvPicPr>
          <p:nvPr/>
        </p:nvPicPr>
        <p:blipFill>
          <a:blip r:embed="rId2"/>
          <a:stretch>
            <a:fillRect/>
          </a:stretch>
        </p:blipFill>
        <p:spPr>
          <a:xfrm>
            <a:off x="-72516" y="-81839"/>
            <a:ext cx="615161" cy="7037275"/>
          </a:xfrm>
          <a:prstGeom prst="rect">
            <a:avLst/>
          </a:prstGeom>
        </p:spPr>
      </p:pic>
    </p:spTree>
    <p:extLst>
      <p:ext uri="{BB962C8B-B14F-4D97-AF65-F5344CB8AC3E}">
        <p14:creationId xmlns:p14="http://schemas.microsoft.com/office/powerpoint/2010/main" val="4179338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57BCA025-DE4F-1542-8697-BA8FF7D99E35}"/>
              </a:ext>
            </a:extLst>
          </p:cNvPr>
          <p:cNvPicPr>
            <a:picLocks noChangeAspect="1"/>
          </p:cNvPicPr>
          <p:nvPr/>
        </p:nvPicPr>
        <p:blipFill>
          <a:blip r:embed="rId2"/>
          <a:stretch>
            <a:fillRect/>
          </a:stretch>
        </p:blipFill>
        <p:spPr>
          <a:xfrm>
            <a:off x="-72516" y="-99392"/>
            <a:ext cx="9289032" cy="7037275"/>
          </a:xfrm>
          <a:prstGeom prst="rect">
            <a:avLst/>
          </a:prstGeom>
        </p:spPr>
      </p:pic>
      <p:sp>
        <p:nvSpPr>
          <p:cNvPr id="17" name="Subtitle 2">
            <a:extLst>
              <a:ext uri="{FF2B5EF4-FFF2-40B4-BE49-F238E27FC236}">
                <a16:creationId xmlns:a16="http://schemas.microsoft.com/office/drawing/2014/main" xmlns="" id="{F1FE3C49-6010-9C43-A18A-D0358205CA7B}"/>
              </a:ext>
            </a:extLst>
          </p:cNvPr>
          <p:cNvSpPr>
            <a:spLocks noGrp="1"/>
          </p:cNvSpPr>
          <p:nvPr>
            <p:ph type="subTitle" idx="1" hasCustomPrompt="1"/>
          </p:nvPr>
        </p:nvSpPr>
        <p:spPr>
          <a:xfrm>
            <a:off x="4680012" y="616058"/>
            <a:ext cx="3917122" cy="571814"/>
          </a:xfrm>
        </p:spPr>
        <p:txBody>
          <a:bodyPr>
            <a:noAutofit/>
          </a:bodyPr>
          <a:lstStyle>
            <a:lvl1pPr marL="0" indent="0" algn="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Department If Required</a:t>
            </a:r>
          </a:p>
        </p:txBody>
      </p:sp>
      <p:cxnSp>
        <p:nvCxnSpPr>
          <p:cNvPr id="8" name="Straight Connector 7">
            <a:extLst>
              <a:ext uri="{FF2B5EF4-FFF2-40B4-BE49-F238E27FC236}">
                <a16:creationId xmlns:a16="http://schemas.microsoft.com/office/drawing/2014/main" xmlns="" id="{F89F3560-1A44-CA40-B28B-F7376EDAD5C4}"/>
              </a:ext>
            </a:extLst>
          </p:cNvPr>
          <p:cNvCxnSpPr>
            <a:cxnSpLocks/>
          </p:cNvCxnSpPr>
          <p:nvPr/>
        </p:nvCxnSpPr>
        <p:spPr>
          <a:xfrm>
            <a:off x="553187" y="6453336"/>
            <a:ext cx="80439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CFB3031E-1DF8-E84C-854C-F424147043CB}"/>
              </a:ext>
            </a:extLst>
          </p:cNvPr>
          <p:cNvPicPr>
            <a:picLocks noChangeAspect="1"/>
          </p:cNvPicPr>
          <p:nvPr/>
        </p:nvPicPr>
        <p:blipFill>
          <a:blip r:embed="rId3"/>
          <a:stretch>
            <a:fillRect/>
          </a:stretch>
        </p:blipFill>
        <p:spPr>
          <a:xfrm>
            <a:off x="467544" y="476671"/>
            <a:ext cx="1485900" cy="711200"/>
          </a:xfrm>
          <a:prstGeom prst="rect">
            <a:avLst/>
          </a:prstGeom>
        </p:spPr>
      </p:pic>
      <p:sp>
        <p:nvSpPr>
          <p:cNvPr id="13" name="Title 8">
            <a:extLst>
              <a:ext uri="{FF2B5EF4-FFF2-40B4-BE49-F238E27FC236}">
                <a16:creationId xmlns:a16="http://schemas.microsoft.com/office/drawing/2014/main" xmlns="" id="{072879DA-5C8B-0040-9190-28130C64CF2B}"/>
              </a:ext>
            </a:extLst>
          </p:cNvPr>
          <p:cNvSpPr>
            <a:spLocks noGrp="1"/>
          </p:cNvSpPr>
          <p:nvPr>
            <p:ph type="title" hasCustomPrompt="1"/>
          </p:nvPr>
        </p:nvSpPr>
        <p:spPr>
          <a:xfrm>
            <a:off x="553187" y="1228241"/>
            <a:ext cx="8037627" cy="4686080"/>
          </a:xfrm>
        </p:spPr>
        <p:txBody>
          <a:bodyPr anchor="ctr" anchorCtr="0"/>
          <a:lstStyle>
            <a:lvl1pPr algn="l">
              <a:defRPr sz="3000">
                <a:solidFill>
                  <a:schemeClr val="bg1"/>
                </a:solidFill>
              </a:defRPr>
            </a:lvl1pPr>
          </a:lstStyle>
          <a:p>
            <a:r>
              <a:rPr lang="en-US" dirty="0"/>
              <a:t>Thank You</a:t>
            </a:r>
          </a:p>
        </p:txBody>
      </p:sp>
      <p:sp>
        <p:nvSpPr>
          <p:cNvPr id="15" name="Title 1">
            <a:extLst>
              <a:ext uri="{FF2B5EF4-FFF2-40B4-BE49-F238E27FC236}">
                <a16:creationId xmlns:a16="http://schemas.microsoft.com/office/drawing/2014/main" xmlns="" id="{B38609EB-BE6C-E741-A1CD-ABB4DDCE325C}"/>
              </a:ext>
            </a:extLst>
          </p:cNvPr>
          <p:cNvSpPr txBox="1">
            <a:spLocks/>
          </p:cNvSpPr>
          <p:nvPr/>
        </p:nvSpPr>
        <p:spPr>
          <a:xfrm>
            <a:off x="549337" y="6028176"/>
            <a:ext cx="5238583" cy="432048"/>
          </a:xfrm>
          <a:prstGeom prst="rect">
            <a:avLst/>
          </a:prstGeom>
        </p:spPr>
        <p:txBody>
          <a:bodyPr vert="horz" lIns="90000" tIns="0" rIns="91440" bIns="0" rtlCol="0" anchor="ctr" anchorCtr="0">
            <a:noAutofit/>
          </a:bodyPr>
          <a:lstStyle>
            <a:lvl1pPr algn="l" defTabSz="914400" rtl="0" eaLnBrk="1" latinLnBrk="0" hangingPunct="1">
              <a:lnSpc>
                <a:spcPct val="90000"/>
              </a:lnSpc>
              <a:spcBef>
                <a:spcPct val="0"/>
              </a:spcBef>
              <a:buNone/>
              <a:defRPr sz="4000" b="0" kern="1200">
                <a:solidFill>
                  <a:schemeClr val="bg1"/>
                </a:solidFill>
                <a:latin typeface="+mj-lt"/>
                <a:ea typeface="+mj-ea"/>
                <a:cs typeface="+mj-cs"/>
              </a:defRPr>
            </a:lvl1pPr>
          </a:lstStyle>
          <a:p>
            <a:pPr lvl="0" algn="l"/>
            <a:r>
              <a:rPr lang="en-US" sz="1200" dirty="0"/>
              <a:t>Making Sense of Changing Seas</a:t>
            </a:r>
          </a:p>
        </p:txBody>
      </p:sp>
      <p:pic>
        <p:nvPicPr>
          <p:cNvPr id="18" name="Picture 17">
            <a:extLst>
              <a:ext uri="{FF2B5EF4-FFF2-40B4-BE49-F238E27FC236}">
                <a16:creationId xmlns:a16="http://schemas.microsoft.com/office/drawing/2014/main" xmlns="" id="{32CD07DB-1F22-BC49-9C87-E19A4F15FCAA}"/>
              </a:ext>
            </a:extLst>
          </p:cNvPr>
          <p:cNvPicPr>
            <a:picLocks noChangeAspect="1"/>
          </p:cNvPicPr>
          <p:nvPr/>
        </p:nvPicPr>
        <p:blipFill>
          <a:blip r:embed="rId4"/>
          <a:stretch>
            <a:fillRect/>
          </a:stretch>
        </p:blipFill>
        <p:spPr>
          <a:xfrm>
            <a:off x="7058479" y="6135143"/>
            <a:ext cx="1532537" cy="204338"/>
          </a:xfrm>
          <a:prstGeom prst="rect">
            <a:avLst/>
          </a:prstGeom>
        </p:spPr>
      </p:pic>
      <p:pic>
        <p:nvPicPr>
          <p:cNvPr id="3" name="Picture 2">
            <a:extLst>
              <a:ext uri="{FF2B5EF4-FFF2-40B4-BE49-F238E27FC236}">
                <a16:creationId xmlns:a16="http://schemas.microsoft.com/office/drawing/2014/main" xmlns="" id="{DA754EB4-9D13-7C46-8335-B9FAE968C634}"/>
              </a:ext>
            </a:extLst>
          </p:cNvPr>
          <p:cNvPicPr>
            <a:picLocks noChangeAspect="1"/>
          </p:cNvPicPr>
          <p:nvPr/>
        </p:nvPicPr>
        <p:blipFill>
          <a:blip r:embed="rId5"/>
          <a:stretch>
            <a:fillRect/>
          </a:stretch>
        </p:blipFill>
        <p:spPr>
          <a:xfrm>
            <a:off x="619944" y="6550097"/>
            <a:ext cx="1181100" cy="152400"/>
          </a:xfrm>
          <a:prstGeom prst="rect">
            <a:avLst/>
          </a:prstGeom>
        </p:spPr>
      </p:pic>
    </p:spTree>
    <p:extLst>
      <p:ext uri="{BB962C8B-B14F-4D97-AF65-F5344CB8AC3E}">
        <p14:creationId xmlns:p14="http://schemas.microsoft.com/office/powerpoint/2010/main" val="2197954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2427"/>
            <a:ext cx="7772400" cy="638175"/>
          </a:xfrm>
          <a:prstGeom prst="rect">
            <a:avLst/>
          </a:prstGeom>
        </p:spPr>
        <p:txBody>
          <a:bodyPr/>
          <a:lstStyle>
            <a:lvl1pPr>
              <a:defRPr>
                <a:solidFill>
                  <a:srgbClr val="E6DA1C"/>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44900"/>
            <a:ext cx="6400800" cy="368300"/>
          </a:xfrm>
          <a:prstGeom prst="rect">
            <a:avLst/>
          </a:prstGeom>
        </p:spPr>
        <p:txBody>
          <a:bodyPr>
            <a:normAutofit/>
          </a:bodyPr>
          <a:lstStyle>
            <a:lvl1pPr marL="0" indent="0" algn="ctr">
              <a:buNone/>
              <a:defRPr sz="15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88226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51638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63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pen Slide - Title and Subtitle">
    <p:spTree>
      <p:nvGrpSpPr>
        <p:cNvPr id="1" name=""/>
        <p:cNvGrpSpPr/>
        <p:nvPr/>
      </p:nvGrpSpPr>
      <p:grpSpPr>
        <a:xfrm>
          <a:off x="0" y="0"/>
          <a:ext cx="0" cy="0"/>
          <a:chOff x="0" y="0"/>
          <a:chExt cx="0" cy="0"/>
        </a:xfrm>
      </p:grpSpPr>
      <p:sp>
        <p:nvSpPr>
          <p:cNvPr id="12" name="Picture Placeholder 11" title="INSERT IMAGE">
            <a:extLst>
              <a:ext uri="{FF2B5EF4-FFF2-40B4-BE49-F238E27FC236}">
                <a16:creationId xmlns:a16="http://schemas.microsoft.com/office/drawing/2014/main" xmlns="" id="{3C967551-8274-624A-9440-03B75DC0478D}"/>
              </a:ext>
            </a:extLst>
          </p:cNvPr>
          <p:cNvSpPr>
            <a:spLocks noGrp="1"/>
          </p:cNvSpPr>
          <p:nvPr>
            <p:ph type="pic" sz="quarter" idx="13"/>
          </p:nvPr>
        </p:nvSpPr>
        <p:spPr>
          <a:xfrm>
            <a:off x="5600700" y="180001"/>
            <a:ext cx="2985655" cy="6541475"/>
          </a:xfrm>
        </p:spPr>
        <p:txBody>
          <a:bodyPr lIns="90000" rIns="90000" anchor="ctr" anchorCtr="0">
            <a:noAutofit/>
          </a:bodyPr>
          <a:lstStyle/>
          <a:p>
            <a:r>
              <a:rPr lang="en-US" smtClean="0"/>
              <a:t>Click icon to add picture</a:t>
            </a:r>
            <a:endParaRPr lang="en-US" dirty="0"/>
          </a:p>
        </p:txBody>
      </p:sp>
      <p:pic>
        <p:nvPicPr>
          <p:cNvPr id="9" name="Picture 8">
            <a:extLst>
              <a:ext uri="{FF2B5EF4-FFF2-40B4-BE49-F238E27FC236}">
                <a16:creationId xmlns:a16="http://schemas.microsoft.com/office/drawing/2014/main" xmlns="" id="{1CA9B44C-AB21-D74B-A762-90285717C7E2}"/>
              </a:ext>
            </a:extLst>
          </p:cNvPr>
          <p:cNvPicPr>
            <a:picLocks noChangeAspect="1"/>
          </p:cNvPicPr>
          <p:nvPr/>
        </p:nvPicPr>
        <p:blipFill>
          <a:blip r:embed="rId2"/>
          <a:stretch>
            <a:fillRect/>
          </a:stretch>
        </p:blipFill>
        <p:spPr>
          <a:xfrm>
            <a:off x="-72516" y="-81839"/>
            <a:ext cx="5673216" cy="7037275"/>
          </a:xfrm>
          <a:prstGeom prst="rect">
            <a:avLst/>
          </a:prstGeom>
        </p:spPr>
      </p:pic>
      <p:sp>
        <p:nvSpPr>
          <p:cNvPr id="2" name="Title 1">
            <a:extLst>
              <a:ext uri="{FF2B5EF4-FFF2-40B4-BE49-F238E27FC236}">
                <a16:creationId xmlns:a16="http://schemas.microsoft.com/office/drawing/2014/main" xmlns="" id="{0AF2A6BC-5AEF-D34B-B2F5-47F2C58AFF29}"/>
              </a:ext>
            </a:extLst>
          </p:cNvPr>
          <p:cNvSpPr>
            <a:spLocks noGrp="1"/>
          </p:cNvSpPr>
          <p:nvPr>
            <p:ph type="ctrTitle" hasCustomPrompt="1"/>
          </p:nvPr>
        </p:nvSpPr>
        <p:spPr>
          <a:xfrm>
            <a:off x="542646" y="3356992"/>
            <a:ext cx="4515408" cy="2387600"/>
          </a:xfrm>
        </p:spPr>
        <p:txBody>
          <a:bodyPr anchor="b"/>
          <a:lstStyle>
            <a:lvl1pPr algn="l">
              <a:defRPr sz="4800">
                <a:solidFill>
                  <a:schemeClr val="bg1"/>
                </a:solidFill>
              </a:defRPr>
            </a:lvl1pPr>
          </a:lstStyle>
          <a:p>
            <a:r>
              <a:rPr lang="en-US" dirty="0"/>
              <a:t>Insert Presentation Title</a:t>
            </a:r>
          </a:p>
        </p:txBody>
      </p:sp>
      <p:sp>
        <p:nvSpPr>
          <p:cNvPr id="3" name="Subtitle 2">
            <a:extLst>
              <a:ext uri="{FF2B5EF4-FFF2-40B4-BE49-F238E27FC236}">
                <a16:creationId xmlns:a16="http://schemas.microsoft.com/office/drawing/2014/main" xmlns="" id="{01EA23C6-2373-6C42-85EB-A7CC9843DAB3}"/>
              </a:ext>
            </a:extLst>
          </p:cNvPr>
          <p:cNvSpPr>
            <a:spLocks noGrp="1"/>
          </p:cNvSpPr>
          <p:nvPr>
            <p:ph type="subTitle" idx="1" hasCustomPrompt="1"/>
          </p:nvPr>
        </p:nvSpPr>
        <p:spPr>
          <a:xfrm>
            <a:off x="542646" y="5836668"/>
            <a:ext cx="4515408" cy="667261"/>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Presentation Subtitle</a:t>
            </a:r>
          </a:p>
        </p:txBody>
      </p:sp>
      <p:sp>
        <p:nvSpPr>
          <p:cNvPr id="27" name="Text Placeholder 26">
            <a:extLst>
              <a:ext uri="{FF2B5EF4-FFF2-40B4-BE49-F238E27FC236}">
                <a16:creationId xmlns:a16="http://schemas.microsoft.com/office/drawing/2014/main" xmlns="" id="{C91CBD4D-1D44-AA4A-BD89-F7D76B011495}"/>
              </a:ext>
            </a:extLst>
          </p:cNvPr>
          <p:cNvSpPr>
            <a:spLocks noGrp="1"/>
          </p:cNvSpPr>
          <p:nvPr>
            <p:ph type="body" sz="quarter" idx="14" hasCustomPrompt="1"/>
          </p:nvPr>
        </p:nvSpPr>
        <p:spPr>
          <a:xfrm>
            <a:off x="2187379" y="620689"/>
            <a:ext cx="2870676" cy="567183"/>
          </a:xfrm>
        </p:spPr>
        <p:txBody>
          <a:bodyPr>
            <a:noAutofit/>
          </a:bodyPr>
          <a:lstStyle>
            <a:lvl1pPr marL="0" indent="0" algn="r">
              <a:buNone/>
              <a:defRPr sz="1800">
                <a:solidFill>
                  <a:schemeClr val="bg1"/>
                </a:solidFill>
              </a:defRPr>
            </a:lvl1pPr>
            <a:lvl2pPr marL="457200" indent="0" algn="r">
              <a:buNone/>
              <a:defRPr/>
            </a:lvl2pPr>
            <a:lvl3pPr algn="r">
              <a:defRPr/>
            </a:lvl3pPr>
            <a:lvl4pPr algn="r">
              <a:defRPr/>
            </a:lvl4pPr>
            <a:lvl5pPr algn="r">
              <a:defRPr/>
            </a:lvl5pPr>
          </a:lstStyle>
          <a:p>
            <a:pPr lvl="0"/>
            <a:r>
              <a:rPr lang="en-US" dirty="0"/>
              <a:t>Insert Department if Required</a:t>
            </a:r>
          </a:p>
        </p:txBody>
      </p:sp>
      <p:pic>
        <p:nvPicPr>
          <p:cNvPr id="10" name="Picture 9">
            <a:extLst>
              <a:ext uri="{FF2B5EF4-FFF2-40B4-BE49-F238E27FC236}">
                <a16:creationId xmlns:a16="http://schemas.microsoft.com/office/drawing/2014/main" xmlns="" id="{9DD233BF-ADC4-1F49-913B-282A6E967405}"/>
              </a:ext>
            </a:extLst>
          </p:cNvPr>
          <p:cNvPicPr>
            <a:picLocks noChangeAspect="1"/>
          </p:cNvPicPr>
          <p:nvPr/>
        </p:nvPicPr>
        <p:blipFill>
          <a:blip r:embed="rId3"/>
          <a:stretch>
            <a:fillRect/>
          </a:stretch>
        </p:blipFill>
        <p:spPr>
          <a:xfrm>
            <a:off x="467544" y="476671"/>
            <a:ext cx="1485900" cy="711200"/>
          </a:xfrm>
          <a:prstGeom prst="rect">
            <a:avLst/>
          </a:prstGeom>
        </p:spPr>
      </p:pic>
    </p:spTree>
    <p:extLst>
      <p:ext uri="{BB962C8B-B14F-4D97-AF65-F5344CB8AC3E}">
        <p14:creationId xmlns:p14="http://schemas.microsoft.com/office/powerpoint/2010/main" val="4149610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NOC powerpoin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892427"/>
            <a:ext cx="7772400" cy="638175"/>
          </a:xfrm>
          <a:prstGeom prst="rect">
            <a:avLst/>
          </a:prstGeom>
        </p:spPr>
        <p:txBody>
          <a:bodyPr/>
          <a:lstStyle>
            <a:lvl1pPr>
              <a:defRPr>
                <a:solidFill>
                  <a:srgbClr val="E6DA1C"/>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44900"/>
            <a:ext cx="6400800" cy="368300"/>
          </a:xfrm>
          <a:prstGeom prst="rect">
            <a:avLst/>
          </a:prstGeom>
        </p:spPr>
        <p:txBody>
          <a:bodyPr>
            <a:normAutofit/>
          </a:bodyPr>
          <a:lstStyle>
            <a:lvl1pPr marL="0" indent="0" algn="ctr">
              <a:buNone/>
              <a:defRPr sz="15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88226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51638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68601"/>
            <a:ext cx="7772400" cy="584200"/>
          </a:xfrm>
          <a:prstGeom prst="rect">
            <a:avLst/>
          </a:prstGeom>
        </p:spPr>
        <p:txBody>
          <a:bodyPr anchor="t">
            <a:normAutofit/>
          </a:bodyPr>
          <a:lstStyle>
            <a:lvl1pPr algn="ctr">
              <a:defRPr sz="3000" b="0" i="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3365501"/>
            <a:ext cx="7772400" cy="558799"/>
          </a:xfrm>
          <a:prstGeom prst="rect">
            <a:avLst/>
          </a:prstGeom>
        </p:spPr>
        <p:txBody>
          <a:bodyPr anchor="ctr" anchorCtr="0">
            <a:normAutofit/>
          </a:bodyPr>
          <a:lstStyle>
            <a:lvl1pPr marL="0" indent="0" algn="ctr">
              <a:buNone/>
              <a:defRPr sz="1500" b="1" i="0" cap="all">
                <a:solidFill>
                  <a:srgbClr val="3879A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86113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46639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1587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637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7823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202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pen Slide - Title, Subtitle and Name">
    <p:spTree>
      <p:nvGrpSpPr>
        <p:cNvPr id="1" name=""/>
        <p:cNvGrpSpPr/>
        <p:nvPr/>
      </p:nvGrpSpPr>
      <p:grpSpPr>
        <a:xfrm>
          <a:off x="0" y="0"/>
          <a:ext cx="0" cy="0"/>
          <a:chOff x="0" y="0"/>
          <a:chExt cx="0" cy="0"/>
        </a:xfrm>
      </p:grpSpPr>
      <p:sp>
        <p:nvSpPr>
          <p:cNvPr id="12" name="Picture Placeholder 11" title="INSERT IMAGE">
            <a:extLst>
              <a:ext uri="{FF2B5EF4-FFF2-40B4-BE49-F238E27FC236}">
                <a16:creationId xmlns:a16="http://schemas.microsoft.com/office/drawing/2014/main" xmlns="" id="{3C967551-8274-624A-9440-03B75DC0478D}"/>
              </a:ext>
            </a:extLst>
          </p:cNvPr>
          <p:cNvSpPr>
            <a:spLocks noGrp="1"/>
          </p:cNvSpPr>
          <p:nvPr>
            <p:ph type="pic" sz="quarter" idx="13"/>
          </p:nvPr>
        </p:nvSpPr>
        <p:spPr>
          <a:xfrm>
            <a:off x="5600700" y="180001"/>
            <a:ext cx="2985655" cy="6541475"/>
          </a:xfrm>
        </p:spPr>
        <p:txBody>
          <a:bodyPr lIns="90000" rIns="90000" anchor="ctr" anchorCtr="0">
            <a:noAutofit/>
          </a:bodyPr>
          <a:lstStyle/>
          <a:p>
            <a:r>
              <a:rPr lang="en-US" smtClean="0"/>
              <a:t>Click icon to add picture</a:t>
            </a:r>
            <a:endParaRPr lang="en-US" dirty="0"/>
          </a:p>
        </p:txBody>
      </p:sp>
      <p:pic>
        <p:nvPicPr>
          <p:cNvPr id="9" name="Picture 8">
            <a:extLst>
              <a:ext uri="{FF2B5EF4-FFF2-40B4-BE49-F238E27FC236}">
                <a16:creationId xmlns:a16="http://schemas.microsoft.com/office/drawing/2014/main" xmlns="" id="{6A3D1F16-757F-E244-BABD-FF18F508A2F9}"/>
              </a:ext>
            </a:extLst>
          </p:cNvPr>
          <p:cNvPicPr>
            <a:picLocks noChangeAspect="1"/>
          </p:cNvPicPr>
          <p:nvPr/>
        </p:nvPicPr>
        <p:blipFill>
          <a:blip r:embed="rId2"/>
          <a:stretch>
            <a:fillRect/>
          </a:stretch>
        </p:blipFill>
        <p:spPr>
          <a:xfrm>
            <a:off x="-72516" y="-81839"/>
            <a:ext cx="5673216" cy="7037275"/>
          </a:xfrm>
          <a:prstGeom prst="rect">
            <a:avLst/>
          </a:prstGeom>
        </p:spPr>
      </p:pic>
      <p:sp>
        <p:nvSpPr>
          <p:cNvPr id="2" name="Title 1">
            <a:extLst>
              <a:ext uri="{FF2B5EF4-FFF2-40B4-BE49-F238E27FC236}">
                <a16:creationId xmlns:a16="http://schemas.microsoft.com/office/drawing/2014/main" xmlns="" id="{0AF2A6BC-5AEF-D34B-B2F5-47F2C58AFF29}"/>
              </a:ext>
            </a:extLst>
          </p:cNvPr>
          <p:cNvSpPr>
            <a:spLocks noGrp="1"/>
          </p:cNvSpPr>
          <p:nvPr>
            <p:ph type="ctrTitle" hasCustomPrompt="1"/>
          </p:nvPr>
        </p:nvSpPr>
        <p:spPr>
          <a:xfrm>
            <a:off x="542646" y="2820962"/>
            <a:ext cx="4515408" cy="2387600"/>
          </a:xfrm>
        </p:spPr>
        <p:txBody>
          <a:bodyPr anchor="b"/>
          <a:lstStyle>
            <a:lvl1pPr algn="l">
              <a:defRPr sz="4800">
                <a:solidFill>
                  <a:schemeClr val="bg1"/>
                </a:solidFill>
              </a:defRPr>
            </a:lvl1pPr>
          </a:lstStyle>
          <a:p>
            <a:r>
              <a:rPr lang="en-US" dirty="0"/>
              <a:t>Insert Presentation Title</a:t>
            </a:r>
          </a:p>
        </p:txBody>
      </p:sp>
      <p:sp>
        <p:nvSpPr>
          <p:cNvPr id="3" name="Subtitle 2">
            <a:extLst>
              <a:ext uri="{FF2B5EF4-FFF2-40B4-BE49-F238E27FC236}">
                <a16:creationId xmlns:a16="http://schemas.microsoft.com/office/drawing/2014/main" xmlns="" id="{01EA23C6-2373-6C42-85EB-A7CC9843DAB3}"/>
              </a:ext>
            </a:extLst>
          </p:cNvPr>
          <p:cNvSpPr>
            <a:spLocks noGrp="1"/>
          </p:cNvSpPr>
          <p:nvPr>
            <p:ph type="subTitle" idx="1" hasCustomPrompt="1"/>
          </p:nvPr>
        </p:nvSpPr>
        <p:spPr>
          <a:xfrm>
            <a:off x="542646" y="5301208"/>
            <a:ext cx="4515408" cy="443384"/>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Presentation Subtitle</a:t>
            </a:r>
          </a:p>
        </p:txBody>
      </p:sp>
      <p:sp>
        <p:nvSpPr>
          <p:cNvPr id="27" name="Text Placeholder 26">
            <a:extLst>
              <a:ext uri="{FF2B5EF4-FFF2-40B4-BE49-F238E27FC236}">
                <a16:creationId xmlns:a16="http://schemas.microsoft.com/office/drawing/2014/main" xmlns="" id="{C91CBD4D-1D44-AA4A-BD89-F7D76B011495}"/>
              </a:ext>
            </a:extLst>
          </p:cNvPr>
          <p:cNvSpPr>
            <a:spLocks noGrp="1"/>
          </p:cNvSpPr>
          <p:nvPr>
            <p:ph type="body" sz="quarter" idx="14" hasCustomPrompt="1"/>
          </p:nvPr>
        </p:nvSpPr>
        <p:spPr>
          <a:xfrm>
            <a:off x="2187379" y="620689"/>
            <a:ext cx="2870676" cy="567183"/>
          </a:xfrm>
        </p:spPr>
        <p:txBody>
          <a:bodyPr>
            <a:noAutofit/>
          </a:bodyPr>
          <a:lstStyle>
            <a:lvl1pPr marL="0" indent="0" algn="r">
              <a:buNone/>
              <a:defRPr sz="1800">
                <a:solidFill>
                  <a:schemeClr val="bg1"/>
                </a:solidFill>
              </a:defRPr>
            </a:lvl1pPr>
            <a:lvl2pPr marL="457200" indent="0" algn="r">
              <a:buNone/>
              <a:defRPr/>
            </a:lvl2pPr>
            <a:lvl3pPr algn="r">
              <a:defRPr/>
            </a:lvl3pPr>
            <a:lvl4pPr algn="r">
              <a:defRPr/>
            </a:lvl4pPr>
            <a:lvl5pPr algn="r">
              <a:defRPr/>
            </a:lvl5pPr>
          </a:lstStyle>
          <a:p>
            <a:pPr lvl="0"/>
            <a:r>
              <a:rPr lang="en-US" dirty="0"/>
              <a:t>Insert Department if Required</a:t>
            </a:r>
          </a:p>
        </p:txBody>
      </p:sp>
      <p:sp>
        <p:nvSpPr>
          <p:cNvPr id="5" name="Text Placeholder 4">
            <a:extLst>
              <a:ext uri="{FF2B5EF4-FFF2-40B4-BE49-F238E27FC236}">
                <a16:creationId xmlns:a16="http://schemas.microsoft.com/office/drawing/2014/main" xmlns="" id="{0672316B-21AF-F545-8BBD-6D5F820E9E0A}"/>
              </a:ext>
            </a:extLst>
          </p:cNvPr>
          <p:cNvSpPr>
            <a:spLocks noGrp="1"/>
          </p:cNvSpPr>
          <p:nvPr>
            <p:ph type="body" sz="quarter" idx="15" hasCustomPrompt="1"/>
          </p:nvPr>
        </p:nvSpPr>
        <p:spPr>
          <a:xfrm>
            <a:off x="542925" y="5837238"/>
            <a:ext cx="4515129" cy="666750"/>
          </a:xfrm>
        </p:spPr>
        <p:txBody>
          <a:bodyPr>
            <a:normAutofit/>
          </a:bodyPr>
          <a:lstStyle>
            <a:lvl1pPr marL="0" indent="0">
              <a:buNone/>
              <a:defRPr sz="2400">
                <a:solidFill>
                  <a:schemeClr val="bg1"/>
                </a:solidFill>
              </a:defRPr>
            </a:lvl1pPr>
          </a:lstStyle>
          <a:p>
            <a:pPr lvl="0"/>
            <a:r>
              <a:rPr lang="en-US" dirty="0"/>
              <a:t>Insert Presenter Name</a:t>
            </a:r>
          </a:p>
        </p:txBody>
      </p:sp>
      <p:pic>
        <p:nvPicPr>
          <p:cNvPr id="10" name="Picture 9">
            <a:extLst>
              <a:ext uri="{FF2B5EF4-FFF2-40B4-BE49-F238E27FC236}">
                <a16:creationId xmlns:a16="http://schemas.microsoft.com/office/drawing/2014/main" xmlns="" id="{24CCE593-FC9E-D643-BDDC-54FE65FD4CD0}"/>
              </a:ext>
            </a:extLst>
          </p:cNvPr>
          <p:cNvPicPr>
            <a:picLocks noChangeAspect="1"/>
          </p:cNvPicPr>
          <p:nvPr/>
        </p:nvPicPr>
        <p:blipFill>
          <a:blip r:embed="rId3"/>
          <a:stretch>
            <a:fillRect/>
          </a:stretch>
        </p:blipFill>
        <p:spPr>
          <a:xfrm>
            <a:off x="467544" y="476671"/>
            <a:ext cx="1485900" cy="711200"/>
          </a:xfrm>
          <a:prstGeom prst="rect">
            <a:avLst/>
          </a:prstGeom>
        </p:spPr>
      </p:pic>
    </p:spTree>
    <p:extLst>
      <p:ext uri="{BB962C8B-B14F-4D97-AF65-F5344CB8AC3E}">
        <p14:creationId xmlns:p14="http://schemas.microsoft.com/office/powerpoint/2010/main" val="76628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FFF3115-4084-5E4B-9F3D-A106AE49E7E1}"/>
              </a:ext>
            </a:extLst>
          </p:cNvPr>
          <p:cNvPicPr>
            <a:picLocks noChangeAspect="1"/>
          </p:cNvPicPr>
          <p:nvPr/>
        </p:nvPicPr>
        <p:blipFill>
          <a:blip r:embed="rId2"/>
          <a:stretch>
            <a:fillRect/>
          </a:stretch>
        </p:blipFill>
        <p:spPr>
          <a:xfrm>
            <a:off x="3329862" y="-81839"/>
            <a:ext cx="5886654" cy="7037275"/>
          </a:xfrm>
          <a:prstGeom prst="rect">
            <a:avLst/>
          </a:prstGeom>
        </p:spPr>
      </p:pic>
      <p:sp>
        <p:nvSpPr>
          <p:cNvPr id="9" name="Title 8">
            <a:extLst>
              <a:ext uri="{FF2B5EF4-FFF2-40B4-BE49-F238E27FC236}">
                <a16:creationId xmlns:a16="http://schemas.microsoft.com/office/drawing/2014/main" xmlns="" id="{396D5C39-7661-FC49-B34E-A4B37D46EC55}"/>
              </a:ext>
            </a:extLst>
          </p:cNvPr>
          <p:cNvSpPr>
            <a:spLocks noGrp="1"/>
          </p:cNvSpPr>
          <p:nvPr>
            <p:ph type="title" hasCustomPrompt="1"/>
          </p:nvPr>
        </p:nvSpPr>
        <p:spPr>
          <a:xfrm>
            <a:off x="3872508" y="1228241"/>
            <a:ext cx="4749942" cy="4240787"/>
          </a:xfrm>
        </p:spPr>
        <p:txBody>
          <a:bodyPr anchor="ctr" anchorCtr="0"/>
          <a:lstStyle>
            <a:lvl1pPr>
              <a:defRPr sz="4000">
                <a:solidFill>
                  <a:schemeClr val="bg1"/>
                </a:solidFill>
              </a:defRPr>
            </a:lvl1pPr>
          </a:lstStyle>
          <a:p>
            <a:r>
              <a:rPr lang="en-US" dirty="0"/>
              <a:t>Insert Section Title</a:t>
            </a:r>
          </a:p>
        </p:txBody>
      </p:sp>
      <p:pic>
        <p:nvPicPr>
          <p:cNvPr id="3" name="Picture 2">
            <a:extLst>
              <a:ext uri="{FF2B5EF4-FFF2-40B4-BE49-F238E27FC236}">
                <a16:creationId xmlns:a16="http://schemas.microsoft.com/office/drawing/2014/main" xmlns="" id="{651C02A9-E471-9A41-82C2-E7104F148FC4}"/>
              </a:ext>
            </a:extLst>
          </p:cNvPr>
          <p:cNvPicPr>
            <a:picLocks noChangeAspect="1"/>
          </p:cNvPicPr>
          <p:nvPr/>
        </p:nvPicPr>
        <p:blipFill>
          <a:blip r:embed="rId3"/>
          <a:stretch>
            <a:fillRect/>
          </a:stretch>
        </p:blipFill>
        <p:spPr>
          <a:xfrm>
            <a:off x="467544" y="476672"/>
            <a:ext cx="1485900" cy="711200"/>
          </a:xfrm>
          <a:prstGeom prst="rect">
            <a:avLst/>
          </a:prstGeom>
        </p:spPr>
      </p:pic>
    </p:spTree>
    <p:extLst>
      <p:ext uri="{BB962C8B-B14F-4D97-AF65-F5344CB8AC3E}">
        <p14:creationId xmlns:p14="http://schemas.microsoft.com/office/powerpoint/2010/main" val="2037120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32EDA0-DBF4-7E45-B499-17841F8C8C5A}"/>
              </a:ext>
            </a:extLst>
          </p:cNvPr>
          <p:cNvSpPr>
            <a:spLocks noGrp="1"/>
          </p:cNvSpPr>
          <p:nvPr>
            <p:ph type="title" hasCustomPrompt="1"/>
          </p:nvPr>
        </p:nvSpPr>
        <p:spPr>
          <a:xfrm>
            <a:off x="618450" y="89378"/>
            <a:ext cx="7982904" cy="720000"/>
          </a:xfrm>
        </p:spPr>
        <p:txBody>
          <a:bodyPr/>
          <a:lstStyle/>
          <a:p>
            <a:r>
              <a:rPr lang="en-US" dirty="0"/>
              <a:t>Insert Page Title</a:t>
            </a:r>
          </a:p>
        </p:txBody>
      </p:sp>
      <p:sp>
        <p:nvSpPr>
          <p:cNvPr id="16" name="Text Placeholder 15">
            <a:extLst>
              <a:ext uri="{FF2B5EF4-FFF2-40B4-BE49-F238E27FC236}">
                <a16:creationId xmlns:a16="http://schemas.microsoft.com/office/drawing/2014/main" xmlns="" id="{B8952E66-040D-8B43-A535-E21EBED64556}"/>
              </a:ext>
            </a:extLst>
          </p:cNvPr>
          <p:cNvSpPr>
            <a:spLocks noGrp="1"/>
          </p:cNvSpPr>
          <p:nvPr>
            <p:ph type="body" sz="quarter" idx="14"/>
          </p:nvPr>
        </p:nvSpPr>
        <p:spPr>
          <a:xfrm>
            <a:off x="618450" y="984250"/>
            <a:ext cx="7982904" cy="5192713"/>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a:extLst>
              <a:ext uri="{FF2B5EF4-FFF2-40B4-BE49-F238E27FC236}">
                <a16:creationId xmlns:a16="http://schemas.microsoft.com/office/drawing/2014/main" xmlns="" id="{CD750E52-45D7-1449-965F-063ABA83D777}"/>
              </a:ext>
            </a:extLst>
          </p:cNvPr>
          <p:cNvPicPr>
            <a:picLocks noChangeAspect="1"/>
          </p:cNvPicPr>
          <p:nvPr/>
        </p:nvPicPr>
        <p:blipFill>
          <a:blip r:embed="rId2"/>
          <a:stretch>
            <a:fillRect/>
          </a:stretch>
        </p:blipFill>
        <p:spPr>
          <a:xfrm>
            <a:off x="-72516" y="-81839"/>
            <a:ext cx="615161" cy="7037275"/>
          </a:xfrm>
          <a:prstGeom prst="rect">
            <a:avLst/>
          </a:prstGeom>
        </p:spPr>
      </p:pic>
      <p:sp>
        <p:nvSpPr>
          <p:cNvPr id="19" name="Slide Number Placeholder 4">
            <a:extLst>
              <a:ext uri="{FF2B5EF4-FFF2-40B4-BE49-F238E27FC236}">
                <a16:creationId xmlns:a16="http://schemas.microsoft.com/office/drawing/2014/main" xmlns="" id="{97B76781-1980-6F49-8CCC-8682BE54017D}"/>
              </a:ext>
            </a:extLst>
          </p:cNvPr>
          <p:cNvSpPr txBox="1">
            <a:spLocks/>
          </p:cNvSpPr>
          <p:nvPr/>
        </p:nvSpPr>
        <p:spPr>
          <a:xfrm>
            <a:off x="542647" y="6493719"/>
            <a:ext cx="3000653" cy="2175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latin typeface="Arial" panose="020B0604020202020204" pitchFamily="34" charset="0"/>
                <a:cs typeface="Arial" panose="020B0604020202020204" pitchFamily="34" charset="0"/>
              </a:rPr>
              <a:t>National Oceanography Centre | British Oceanographic Data Centre</a:t>
            </a:r>
          </a:p>
        </p:txBody>
      </p:sp>
      <p:cxnSp>
        <p:nvCxnSpPr>
          <p:cNvPr id="20" name="Straight Connector 19">
            <a:extLst>
              <a:ext uri="{FF2B5EF4-FFF2-40B4-BE49-F238E27FC236}">
                <a16:creationId xmlns:a16="http://schemas.microsoft.com/office/drawing/2014/main" xmlns="" id="{805FBE4D-298B-BA4F-AB22-68A9EF92283B}"/>
              </a:ext>
            </a:extLst>
          </p:cNvPr>
          <p:cNvCxnSpPr>
            <a:cxnSpLocks/>
          </p:cNvCxnSpPr>
          <p:nvPr/>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896CBB8C-8853-0A42-8DFA-64B7EF6315BC}"/>
              </a:ext>
            </a:extLst>
          </p:cNvPr>
          <p:cNvPicPr>
            <a:picLocks noChangeAspect="1"/>
          </p:cNvPicPr>
          <p:nvPr/>
        </p:nvPicPr>
        <p:blipFill>
          <a:blip r:embed="rId3"/>
          <a:stretch>
            <a:fillRect/>
          </a:stretch>
        </p:blipFill>
        <p:spPr>
          <a:xfrm>
            <a:off x="7610966" y="6543038"/>
            <a:ext cx="921522" cy="118906"/>
          </a:xfrm>
          <a:prstGeom prst="rect">
            <a:avLst/>
          </a:prstGeom>
        </p:spPr>
      </p:pic>
    </p:spTree>
    <p:extLst>
      <p:ext uri="{BB962C8B-B14F-4D97-AF65-F5344CB8AC3E}">
        <p14:creationId xmlns:p14="http://schemas.microsoft.com/office/powerpoint/2010/main" val="64156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32EDA0-DBF4-7E45-B499-17841F8C8C5A}"/>
              </a:ext>
            </a:extLst>
          </p:cNvPr>
          <p:cNvSpPr>
            <a:spLocks noGrp="1"/>
          </p:cNvSpPr>
          <p:nvPr>
            <p:ph type="title" hasCustomPrompt="1"/>
          </p:nvPr>
        </p:nvSpPr>
        <p:spPr>
          <a:xfrm>
            <a:off x="618173" y="89378"/>
            <a:ext cx="7983181" cy="720000"/>
          </a:xfrm>
        </p:spPr>
        <p:txBody>
          <a:bodyPr/>
          <a:lstStyle/>
          <a:p>
            <a:r>
              <a:rPr lang="en-US" dirty="0"/>
              <a:t>Insert Page Title</a:t>
            </a:r>
          </a:p>
        </p:txBody>
      </p:sp>
      <p:sp>
        <p:nvSpPr>
          <p:cNvPr id="5" name="Text Placeholder 4">
            <a:extLst>
              <a:ext uri="{FF2B5EF4-FFF2-40B4-BE49-F238E27FC236}">
                <a16:creationId xmlns:a16="http://schemas.microsoft.com/office/drawing/2014/main" xmlns="" id="{964A9CC1-793F-AA40-86B1-A1662273EA08}"/>
              </a:ext>
            </a:extLst>
          </p:cNvPr>
          <p:cNvSpPr>
            <a:spLocks noGrp="1"/>
          </p:cNvSpPr>
          <p:nvPr>
            <p:ph type="body" sz="quarter" idx="13"/>
          </p:nvPr>
        </p:nvSpPr>
        <p:spPr>
          <a:xfrm>
            <a:off x="618450" y="984250"/>
            <a:ext cx="7982904" cy="5192713"/>
          </a:xfrm>
        </p:spPr>
        <p:txBody>
          <a:bodyPr numCol="2" spcCol="180000">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4" name="Straight Connector 13">
            <a:extLst>
              <a:ext uri="{FF2B5EF4-FFF2-40B4-BE49-F238E27FC236}">
                <a16:creationId xmlns:a16="http://schemas.microsoft.com/office/drawing/2014/main" xmlns="" id="{9690B5A3-54D1-0244-82B5-393DA48EA404}"/>
              </a:ext>
            </a:extLst>
          </p:cNvPr>
          <p:cNvCxnSpPr>
            <a:cxnSpLocks/>
          </p:cNvCxnSpPr>
          <p:nvPr/>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1A26DE99-F35C-384E-9DE8-43DBD1AAFD8E}"/>
              </a:ext>
            </a:extLst>
          </p:cNvPr>
          <p:cNvPicPr>
            <a:picLocks noChangeAspect="1"/>
          </p:cNvPicPr>
          <p:nvPr/>
        </p:nvPicPr>
        <p:blipFill>
          <a:blip r:embed="rId2"/>
          <a:stretch>
            <a:fillRect/>
          </a:stretch>
        </p:blipFill>
        <p:spPr>
          <a:xfrm>
            <a:off x="-72516" y="-81839"/>
            <a:ext cx="615161" cy="7037275"/>
          </a:xfrm>
          <a:prstGeom prst="rect">
            <a:avLst/>
          </a:prstGeom>
        </p:spPr>
      </p:pic>
      <p:sp>
        <p:nvSpPr>
          <p:cNvPr id="13" name="Slide Number Placeholder 4">
            <a:extLst>
              <a:ext uri="{FF2B5EF4-FFF2-40B4-BE49-F238E27FC236}">
                <a16:creationId xmlns:a16="http://schemas.microsoft.com/office/drawing/2014/main" xmlns="" id="{B216F461-E00F-0943-B954-C86637A48F7A}"/>
              </a:ext>
            </a:extLst>
          </p:cNvPr>
          <p:cNvSpPr txBox="1">
            <a:spLocks/>
          </p:cNvSpPr>
          <p:nvPr/>
        </p:nvSpPr>
        <p:spPr>
          <a:xfrm>
            <a:off x="542647" y="6493719"/>
            <a:ext cx="3000653" cy="2175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latin typeface="Arial" panose="020B0604020202020204" pitchFamily="34" charset="0"/>
                <a:cs typeface="Arial" panose="020B0604020202020204" pitchFamily="34" charset="0"/>
              </a:rPr>
              <a:t>National Oceanography Centre | British Oceanographic Data Centre</a:t>
            </a:r>
          </a:p>
        </p:txBody>
      </p:sp>
      <p:pic>
        <p:nvPicPr>
          <p:cNvPr id="10" name="Picture 9">
            <a:extLst>
              <a:ext uri="{FF2B5EF4-FFF2-40B4-BE49-F238E27FC236}">
                <a16:creationId xmlns:a16="http://schemas.microsoft.com/office/drawing/2014/main" xmlns="" id="{D8B0E332-7106-E241-8E35-5C0C4F5ECB35}"/>
              </a:ext>
            </a:extLst>
          </p:cNvPr>
          <p:cNvPicPr>
            <a:picLocks noChangeAspect="1"/>
          </p:cNvPicPr>
          <p:nvPr/>
        </p:nvPicPr>
        <p:blipFill>
          <a:blip r:embed="rId3"/>
          <a:stretch>
            <a:fillRect/>
          </a:stretch>
        </p:blipFill>
        <p:spPr>
          <a:xfrm>
            <a:off x="7610966" y="6543038"/>
            <a:ext cx="921522" cy="118906"/>
          </a:xfrm>
          <a:prstGeom prst="rect">
            <a:avLst/>
          </a:prstGeom>
        </p:spPr>
      </p:pic>
    </p:spTree>
    <p:extLst>
      <p:ext uri="{BB962C8B-B14F-4D97-AF65-F5344CB8AC3E}">
        <p14:creationId xmlns:p14="http://schemas.microsoft.com/office/powerpoint/2010/main" val="340077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32EDA0-DBF4-7E45-B499-17841F8C8C5A}"/>
              </a:ext>
            </a:extLst>
          </p:cNvPr>
          <p:cNvSpPr>
            <a:spLocks noGrp="1"/>
          </p:cNvSpPr>
          <p:nvPr>
            <p:ph type="title" hasCustomPrompt="1"/>
          </p:nvPr>
        </p:nvSpPr>
        <p:spPr>
          <a:xfrm>
            <a:off x="618450" y="89378"/>
            <a:ext cx="7982904" cy="720000"/>
          </a:xfrm>
        </p:spPr>
        <p:txBody>
          <a:bodyPr/>
          <a:lstStyle/>
          <a:p>
            <a:r>
              <a:rPr lang="en-US" dirty="0"/>
              <a:t>Insert Page Title</a:t>
            </a:r>
          </a:p>
        </p:txBody>
      </p:sp>
      <p:sp>
        <p:nvSpPr>
          <p:cNvPr id="5" name="Text Placeholder 4">
            <a:extLst>
              <a:ext uri="{FF2B5EF4-FFF2-40B4-BE49-F238E27FC236}">
                <a16:creationId xmlns:a16="http://schemas.microsoft.com/office/drawing/2014/main" xmlns="" id="{C1CC7F06-9A53-A34B-9B12-19EC89EEFBBC}"/>
              </a:ext>
            </a:extLst>
          </p:cNvPr>
          <p:cNvSpPr>
            <a:spLocks noGrp="1"/>
          </p:cNvSpPr>
          <p:nvPr>
            <p:ph type="body" sz="quarter" idx="14"/>
          </p:nvPr>
        </p:nvSpPr>
        <p:spPr>
          <a:xfrm>
            <a:off x="618450" y="984249"/>
            <a:ext cx="7982904" cy="5192713"/>
          </a:xfrm>
        </p:spPr>
        <p:txBody>
          <a:bodyPr numCol="3" spcCol="18000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a:extLst>
              <a:ext uri="{FF2B5EF4-FFF2-40B4-BE49-F238E27FC236}">
                <a16:creationId xmlns:a16="http://schemas.microsoft.com/office/drawing/2014/main" xmlns="" id="{A91524EE-4B79-6F46-8293-E3F3FDE2B9BF}"/>
              </a:ext>
            </a:extLst>
          </p:cNvPr>
          <p:cNvCxnSpPr>
            <a:cxnSpLocks/>
          </p:cNvCxnSpPr>
          <p:nvPr/>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3DEBA236-C61D-D949-A353-323D7B9CAF19}"/>
              </a:ext>
            </a:extLst>
          </p:cNvPr>
          <p:cNvPicPr>
            <a:picLocks noChangeAspect="1"/>
          </p:cNvPicPr>
          <p:nvPr/>
        </p:nvPicPr>
        <p:blipFill>
          <a:blip r:embed="rId2"/>
          <a:stretch>
            <a:fillRect/>
          </a:stretch>
        </p:blipFill>
        <p:spPr>
          <a:xfrm>
            <a:off x="-72516" y="-81839"/>
            <a:ext cx="615161" cy="7037275"/>
          </a:xfrm>
          <a:prstGeom prst="rect">
            <a:avLst/>
          </a:prstGeom>
        </p:spPr>
      </p:pic>
      <p:sp>
        <p:nvSpPr>
          <p:cNvPr id="13" name="Slide Number Placeholder 4">
            <a:extLst>
              <a:ext uri="{FF2B5EF4-FFF2-40B4-BE49-F238E27FC236}">
                <a16:creationId xmlns:a16="http://schemas.microsoft.com/office/drawing/2014/main" xmlns="" id="{D7D0A076-EE14-A14F-8427-374FBC17C9E3}"/>
              </a:ext>
            </a:extLst>
          </p:cNvPr>
          <p:cNvSpPr txBox="1">
            <a:spLocks/>
          </p:cNvSpPr>
          <p:nvPr/>
        </p:nvSpPr>
        <p:spPr>
          <a:xfrm>
            <a:off x="542647" y="6493719"/>
            <a:ext cx="3000653" cy="2175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latin typeface="Arial" panose="020B0604020202020204" pitchFamily="34" charset="0"/>
                <a:cs typeface="Arial" panose="020B0604020202020204" pitchFamily="34" charset="0"/>
              </a:rPr>
              <a:t>National Oceanography Centre | British Oceanographic Data Centre</a:t>
            </a:r>
          </a:p>
        </p:txBody>
      </p:sp>
      <p:pic>
        <p:nvPicPr>
          <p:cNvPr id="11" name="Picture 10">
            <a:extLst>
              <a:ext uri="{FF2B5EF4-FFF2-40B4-BE49-F238E27FC236}">
                <a16:creationId xmlns:a16="http://schemas.microsoft.com/office/drawing/2014/main" xmlns="" id="{1DF4FC07-465F-F348-A2A7-3EB83884F2D7}"/>
              </a:ext>
            </a:extLst>
          </p:cNvPr>
          <p:cNvPicPr>
            <a:picLocks noChangeAspect="1"/>
          </p:cNvPicPr>
          <p:nvPr/>
        </p:nvPicPr>
        <p:blipFill>
          <a:blip r:embed="rId3"/>
          <a:stretch>
            <a:fillRect/>
          </a:stretch>
        </p:blipFill>
        <p:spPr>
          <a:xfrm>
            <a:off x="7610966" y="6543038"/>
            <a:ext cx="921522" cy="118906"/>
          </a:xfrm>
          <a:prstGeom prst="rect">
            <a:avLst/>
          </a:prstGeom>
        </p:spPr>
      </p:pic>
    </p:spTree>
    <p:extLst>
      <p:ext uri="{BB962C8B-B14F-4D97-AF65-F5344CB8AC3E}">
        <p14:creationId xmlns:p14="http://schemas.microsoft.com/office/powerpoint/2010/main" val="212243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ne Photo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94D56D-16F1-504C-85F5-69041C1E751B}"/>
              </a:ext>
            </a:extLst>
          </p:cNvPr>
          <p:cNvSpPr>
            <a:spLocks noGrp="1"/>
          </p:cNvSpPr>
          <p:nvPr>
            <p:ph type="title" hasCustomPrompt="1"/>
          </p:nvPr>
        </p:nvSpPr>
        <p:spPr>
          <a:xfrm>
            <a:off x="618450" y="89378"/>
            <a:ext cx="7982904" cy="720000"/>
          </a:xfrm>
        </p:spPr>
        <p:txBody>
          <a:bodyPr/>
          <a:lstStyle/>
          <a:p>
            <a:r>
              <a:rPr lang="en-US" dirty="0"/>
              <a:t>Insert Page Title</a:t>
            </a:r>
          </a:p>
        </p:txBody>
      </p:sp>
      <p:sp>
        <p:nvSpPr>
          <p:cNvPr id="5" name="Picture Placeholder 4">
            <a:extLst>
              <a:ext uri="{FF2B5EF4-FFF2-40B4-BE49-F238E27FC236}">
                <a16:creationId xmlns:a16="http://schemas.microsoft.com/office/drawing/2014/main" xmlns="" id="{3AA8531E-CFCF-EE41-9E41-2D534E84C2A4}"/>
              </a:ext>
            </a:extLst>
          </p:cNvPr>
          <p:cNvSpPr>
            <a:spLocks noGrp="1"/>
          </p:cNvSpPr>
          <p:nvPr>
            <p:ph type="pic" sz="quarter" idx="11"/>
          </p:nvPr>
        </p:nvSpPr>
        <p:spPr>
          <a:xfrm>
            <a:off x="618450" y="984143"/>
            <a:ext cx="3817744" cy="5192511"/>
          </a:xfrm>
        </p:spPr>
        <p:txBody>
          <a:bodyPr/>
          <a:lstStyle/>
          <a:p>
            <a:r>
              <a:rPr lang="en-US" smtClean="0"/>
              <a:t>Click icon to add picture</a:t>
            </a:r>
            <a:endParaRPr lang="en-US"/>
          </a:p>
        </p:txBody>
      </p:sp>
      <p:sp>
        <p:nvSpPr>
          <p:cNvPr id="8" name="Text Placeholder 7">
            <a:extLst>
              <a:ext uri="{FF2B5EF4-FFF2-40B4-BE49-F238E27FC236}">
                <a16:creationId xmlns:a16="http://schemas.microsoft.com/office/drawing/2014/main" xmlns="" id="{978A13D0-5FBA-404F-8190-931D5A0349BA}"/>
              </a:ext>
            </a:extLst>
          </p:cNvPr>
          <p:cNvSpPr>
            <a:spLocks noGrp="1"/>
          </p:cNvSpPr>
          <p:nvPr>
            <p:ph type="body" sz="quarter" idx="12"/>
          </p:nvPr>
        </p:nvSpPr>
        <p:spPr>
          <a:xfrm>
            <a:off x="4572000" y="984251"/>
            <a:ext cx="4029075" cy="5192713"/>
          </a:xfrm>
        </p:spPr>
        <p:txBody>
          <a:bodyPr>
            <a:norm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a:extLst>
              <a:ext uri="{FF2B5EF4-FFF2-40B4-BE49-F238E27FC236}">
                <a16:creationId xmlns:a16="http://schemas.microsoft.com/office/drawing/2014/main" xmlns="" id="{F8E52182-0764-7D4B-8561-997D3D266431}"/>
              </a:ext>
            </a:extLst>
          </p:cNvPr>
          <p:cNvCxnSpPr>
            <a:cxnSpLocks/>
          </p:cNvCxnSpPr>
          <p:nvPr/>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14B36842-D48A-164F-9F52-3EDBC2972AAC}"/>
              </a:ext>
            </a:extLst>
          </p:cNvPr>
          <p:cNvPicPr>
            <a:picLocks noChangeAspect="1"/>
          </p:cNvPicPr>
          <p:nvPr/>
        </p:nvPicPr>
        <p:blipFill>
          <a:blip r:embed="rId2"/>
          <a:stretch>
            <a:fillRect/>
          </a:stretch>
        </p:blipFill>
        <p:spPr>
          <a:xfrm>
            <a:off x="-72516" y="-81839"/>
            <a:ext cx="615161" cy="7037275"/>
          </a:xfrm>
          <a:prstGeom prst="rect">
            <a:avLst/>
          </a:prstGeom>
        </p:spPr>
      </p:pic>
      <p:sp>
        <p:nvSpPr>
          <p:cNvPr id="14" name="Slide Number Placeholder 4">
            <a:extLst>
              <a:ext uri="{FF2B5EF4-FFF2-40B4-BE49-F238E27FC236}">
                <a16:creationId xmlns:a16="http://schemas.microsoft.com/office/drawing/2014/main" xmlns="" id="{4C13BB73-BB8B-4B41-B98E-72BC406F5027}"/>
              </a:ext>
            </a:extLst>
          </p:cNvPr>
          <p:cNvSpPr txBox="1">
            <a:spLocks/>
          </p:cNvSpPr>
          <p:nvPr/>
        </p:nvSpPr>
        <p:spPr>
          <a:xfrm>
            <a:off x="542647" y="6493719"/>
            <a:ext cx="3000653" cy="2175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latin typeface="Arial" panose="020B0604020202020204" pitchFamily="34" charset="0"/>
                <a:cs typeface="Arial" panose="020B0604020202020204" pitchFamily="34" charset="0"/>
              </a:rPr>
              <a:t>National Oceanography Centre | British Oceanographic Data Centre</a:t>
            </a:r>
          </a:p>
        </p:txBody>
      </p:sp>
      <p:pic>
        <p:nvPicPr>
          <p:cNvPr id="11" name="Picture 10">
            <a:extLst>
              <a:ext uri="{FF2B5EF4-FFF2-40B4-BE49-F238E27FC236}">
                <a16:creationId xmlns:a16="http://schemas.microsoft.com/office/drawing/2014/main" xmlns="" id="{BC13F050-836F-2246-85D1-965B94AA441E}"/>
              </a:ext>
            </a:extLst>
          </p:cNvPr>
          <p:cNvPicPr>
            <a:picLocks noChangeAspect="1"/>
          </p:cNvPicPr>
          <p:nvPr/>
        </p:nvPicPr>
        <p:blipFill>
          <a:blip r:embed="rId3"/>
          <a:stretch>
            <a:fillRect/>
          </a:stretch>
        </p:blipFill>
        <p:spPr>
          <a:xfrm>
            <a:off x="7610966" y="6543038"/>
            <a:ext cx="921522" cy="118906"/>
          </a:xfrm>
          <a:prstGeom prst="rect">
            <a:avLst/>
          </a:prstGeom>
        </p:spPr>
      </p:pic>
    </p:spTree>
    <p:extLst>
      <p:ext uri="{BB962C8B-B14F-4D97-AF65-F5344CB8AC3E}">
        <p14:creationId xmlns:p14="http://schemas.microsoft.com/office/powerpoint/2010/main" val="254493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hoto Mont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94D56D-16F1-504C-85F5-69041C1E751B}"/>
              </a:ext>
            </a:extLst>
          </p:cNvPr>
          <p:cNvSpPr>
            <a:spLocks noGrp="1"/>
          </p:cNvSpPr>
          <p:nvPr>
            <p:ph type="title" hasCustomPrompt="1"/>
          </p:nvPr>
        </p:nvSpPr>
        <p:spPr>
          <a:xfrm>
            <a:off x="618450" y="89378"/>
            <a:ext cx="7982904" cy="720000"/>
          </a:xfrm>
        </p:spPr>
        <p:txBody>
          <a:bodyPr/>
          <a:lstStyle/>
          <a:p>
            <a:r>
              <a:rPr lang="en-US" dirty="0"/>
              <a:t>Insert Page Title</a:t>
            </a:r>
          </a:p>
        </p:txBody>
      </p:sp>
      <p:sp>
        <p:nvSpPr>
          <p:cNvPr id="5" name="Picture Placeholder 4">
            <a:extLst>
              <a:ext uri="{FF2B5EF4-FFF2-40B4-BE49-F238E27FC236}">
                <a16:creationId xmlns:a16="http://schemas.microsoft.com/office/drawing/2014/main" xmlns="" id="{3AA8531E-CFCF-EE41-9E41-2D534E84C2A4}"/>
              </a:ext>
            </a:extLst>
          </p:cNvPr>
          <p:cNvSpPr>
            <a:spLocks noGrp="1"/>
          </p:cNvSpPr>
          <p:nvPr>
            <p:ph type="pic" sz="quarter" idx="11"/>
          </p:nvPr>
        </p:nvSpPr>
        <p:spPr>
          <a:xfrm>
            <a:off x="618451" y="984143"/>
            <a:ext cx="1847316" cy="2516866"/>
          </a:xfrm>
        </p:spPr>
        <p:txBody>
          <a:bodyPr/>
          <a:lstStyle/>
          <a:p>
            <a:r>
              <a:rPr lang="en-US" smtClean="0"/>
              <a:t>Click icon to add picture</a:t>
            </a:r>
            <a:endParaRPr lang="en-US"/>
          </a:p>
        </p:txBody>
      </p:sp>
      <p:sp>
        <p:nvSpPr>
          <p:cNvPr id="8" name="Text Placeholder 7">
            <a:extLst>
              <a:ext uri="{FF2B5EF4-FFF2-40B4-BE49-F238E27FC236}">
                <a16:creationId xmlns:a16="http://schemas.microsoft.com/office/drawing/2014/main" xmlns="" id="{978A13D0-5FBA-404F-8190-931D5A0349BA}"/>
              </a:ext>
            </a:extLst>
          </p:cNvPr>
          <p:cNvSpPr>
            <a:spLocks noGrp="1"/>
          </p:cNvSpPr>
          <p:nvPr>
            <p:ph type="body" sz="quarter" idx="12"/>
          </p:nvPr>
        </p:nvSpPr>
        <p:spPr>
          <a:xfrm>
            <a:off x="4572000" y="984251"/>
            <a:ext cx="4029075" cy="5192713"/>
          </a:xfrm>
        </p:spPr>
        <p:txBody>
          <a:bodyPr>
            <a:normAutofit/>
          </a:bodyPr>
          <a:lstStyle>
            <a:lvl1pPr>
              <a:defRPr sz="1600">
                <a:solidFill>
                  <a:schemeClr val="tx1"/>
                </a:solidFill>
              </a:defRPr>
            </a:lvl1pPr>
            <a:lvl2pPr>
              <a:defRPr sz="1600" baseline="0">
                <a:solidFill>
                  <a:schemeClr val="accent2"/>
                </a:solidFill>
              </a:defRPr>
            </a:lvl2pPr>
            <a:lvl3pPr>
              <a:defRPr sz="1600" baseline="0">
                <a:solidFill>
                  <a:schemeClr val="accent3"/>
                </a:solidFill>
                <a:latin typeface="+mn-lt"/>
              </a:defRPr>
            </a:lvl3pPr>
            <a:lvl4pPr>
              <a:defRPr sz="1600" baseline="0">
                <a:solidFill>
                  <a:schemeClr val="accent2"/>
                </a:solidFill>
              </a:defRPr>
            </a:lvl4pPr>
            <a:lvl5pPr>
              <a:defRPr sz="1600" baseline="0">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a:extLst>
              <a:ext uri="{FF2B5EF4-FFF2-40B4-BE49-F238E27FC236}">
                <a16:creationId xmlns:a16="http://schemas.microsoft.com/office/drawing/2014/main" xmlns="" id="{F8E52182-0764-7D4B-8561-997D3D266431}"/>
              </a:ext>
            </a:extLst>
          </p:cNvPr>
          <p:cNvCxnSpPr>
            <a:cxnSpLocks/>
          </p:cNvCxnSpPr>
          <p:nvPr/>
        </p:nvCxnSpPr>
        <p:spPr>
          <a:xfrm>
            <a:off x="618450" y="6453336"/>
            <a:ext cx="79071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Picture Placeholder 4">
            <a:extLst>
              <a:ext uri="{FF2B5EF4-FFF2-40B4-BE49-F238E27FC236}">
                <a16:creationId xmlns:a16="http://schemas.microsoft.com/office/drawing/2014/main" xmlns="" id="{9EB503B9-4E02-9A48-9D6B-F7728F36F6A2}"/>
              </a:ext>
            </a:extLst>
          </p:cNvPr>
          <p:cNvSpPr>
            <a:spLocks noGrp="1"/>
          </p:cNvSpPr>
          <p:nvPr>
            <p:ph type="pic" sz="quarter" idx="13"/>
          </p:nvPr>
        </p:nvSpPr>
        <p:spPr>
          <a:xfrm>
            <a:off x="618451" y="3660097"/>
            <a:ext cx="1847316" cy="2516866"/>
          </a:xfrm>
        </p:spPr>
        <p:txBody>
          <a:bodyPr/>
          <a:lstStyle/>
          <a:p>
            <a:r>
              <a:rPr lang="en-US" smtClean="0"/>
              <a:t>Click icon to add picture</a:t>
            </a:r>
            <a:endParaRPr lang="en-US"/>
          </a:p>
        </p:txBody>
      </p:sp>
      <p:sp>
        <p:nvSpPr>
          <p:cNvPr id="14" name="Picture Placeholder 4">
            <a:extLst>
              <a:ext uri="{FF2B5EF4-FFF2-40B4-BE49-F238E27FC236}">
                <a16:creationId xmlns:a16="http://schemas.microsoft.com/office/drawing/2014/main" xmlns="" id="{D4E19A53-AB24-5E4A-A220-34B3652388A1}"/>
              </a:ext>
            </a:extLst>
          </p:cNvPr>
          <p:cNvSpPr>
            <a:spLocks noGrp="1"/>
          </p:cNvSpPr>
          <p:nvPr>
            <p:ph type="pic" sz="quarter" idx="14"/>
          </p:nvPr>
        </p:nvSpPr>
        <p:spPr>
          <a:xfrm>
            <a:off x="2595225" y="984143"/>
            <a:ext cx="1847316" cy="2516866"/>
          </a:xfrm>
        </p:spPr>
        <p:txBody>
          <a:bodyPr/>
          <a:lstStyle/>
          <a:p>
            <a:r>
              <a:rPr lang="en-US" smtClean="0"/>
              <a:t>Click icon to add picture</a:t>
            </a:r>
            <a:endParaRPr lang="en-US"/>
          </a:p>
        </p:txBody>
      </p:sp>
      <p:sp>
        <p:nvSpPr>
          <p:cNvPr id="16" name="Picture Placeholder 4">
            <a:extLst>
              <a:ext uri="{FF2B5EF4-FFF2-40B4-BE49-F238E27FC236}">
                <a16:creationId xmlns:a16="http://schemas.microsoft.com/office/drawing/2014/main" xmlns="" id="{B79801DB-1046-F84F-98CE-98A652B5FC8F}"/>
              </a:ext>
            </a:extLst>
          </p:cNvPr>
          <p:cNvSpPr>
            <a:spLocks noGrp="1"/>
          </p:cNvSpPr>
          <p:nvPr>
            <p:ph type="pic" sz="quarter" idx="15"/>
          </p:nvPr>
        </p:nvSpPr>
        <p:spPr>
          <a:xfrm>
            <a:off x="2595225" y="3660097"/>
            <a:ext cx="1847316" cy="2516866"/>
          </a:xfrm>
        </p:spPr>
        <p:txBody>
          <a:bodyPr/>
          <a:lstStyle/>
          <a:p>
            <a:r>
              <a:rPr lang="en-US" smtClean="0"/>
              <a:t>Click icon to add picture</a:t>
            </a:r>
            <a:endParaRPr lang="en-US"/>
          </a:p>
        </p:txBody>
      </p:sp>
      <p:pic>
        <p:nvPicPr>
          <p:cNvPr id="17" name="Picture 16">
            <a:extLst>
              <a:ext uri="{FF2B5EF4-FFF2-40B4-BE49-F238E27FC236}">
                <a16:creationId xmlns:a16="http://schemas.microsoft.com/office/drawing/2014/main" xmlns="" id="{E61FF0B0-778F-794D-862A-7D1EFD8BC00E}"/>
              </a:ext>
            </a:extLst>
          </p:cNvPr>
          <p:cNvPicPr>
            <a:picLocks noChangeAspect="1"/>
          </p:cNvPicPr>
          <p:nvPr/>
        </p:nvPicPr>
        <p:blipFill>
          <a:blip r:embed="rId2"/>
          <a:stretch>
            <a:fillRect/>
          </a:stretch>
        </p:blipFill>
        <p:spPr>
          <a:xfrm>
            <a:off x="-72516" y="-81839"/>
            <a:ext cx="615161" cy="7037275"/>
          </a:xfrm>
          <a:prstGeom prst="rect">
            <a:avLst/>
          </a:prstGeom>
        </p:spPr>
      </p:pic>
      <p:sp>
        <p:nvSpPr>
          <p:cNvPr id="19" name="Slide Number Placeholder 4">
            <a:extLst>
              <a:ext uri="{FF2B5EF4-FFF2-40B4-BE49-F238E27FC236}">
                <a16:creationId xmlns:a16="http://schemas.microsoft.com/office/drawing/2014/main" xmlns="" id="{1C0C5EB2-4011-D943-BE49-84003C5EE31D}"/>
              </a:ext>
            </a:extLst>
          </p:cNvPr>
          <p:cNvSpPr txBox="1">
            <a:spLocks/>
          </p:cNvSpPr>
          <p:nvPr/>
        </p:nvSpPr>
        <p:spPr>
          <a:xfrm>
            <a:off x="542647" y="6493719"/>
            <a:ext cx="3000653" cy="2175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latin typeface="Arial" panose="020B0604020202020204" pitchFamily="34" charset="0"/>
                <a:cs typeface="Arial" panose="020B0604020202020204" pitchFamily="34" charset="0"/>
              </a:rPr>
              <a:t>National Oceanography Centre | British Oceanographic Data Centre</a:t>
            </a:r>
          </a:p>
        </p:txBody>
      </p:sp>
      <p:pic>
        <p:nvPicPr>
          <p:cNvPr id="20" name="Picture 19">
            <a:extLst>
              <a:ext uri="{FF2B5EF4-FFF2-40B4-BE49-F238E27FC236}">
                <a16:creationId xmlns:a16="http://schemas.microsoft.com/office/drawing/2014/main" xmlns="" id="{F83BFAEE-B41A-9948-96BA-B7D20B1628CD}"/>
              </a:ext>
            </a:extLst>
          </p:cNvPr>
          <p:cNvPicPr>
            <a:picLocks noChangeAspect="1"/>
          </p:cNvPicPr>
          <p:nvPr/>
        </p:nvPicPr>
        <p:blipFill>
          <a:blip r:embed="rId3"/>
          <a:stretch>
            <a:fillRect/>
          </a:stretch>
        </p:blipFill>
        <p:spPr>
          <a:xfrm>
            <a:off x="7610966" y="6543038"/>
            <a:ext cx="921522" cy="118906"/>
          </a:xfrm>
          <a:prstGeom prst="rect">
            <a:avLst/>
          </a:prstGeom>
        </p:spPr>
      </p:pic>
    </p:spTree>
    <p:extLst>
      <p:ext uri="{BB962C8B-B14F-4D97-AF65-F5344CB8AC3E}">
        <p14:creationId xmlns:p14="http://schemas.microsoft.com/office/powerpoint/2010/main" val="14340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7.jpg"/><Relationship Id="rId4" Type="http://schemas.openxmlformats.org/officeDocument/2006/relationships/slideLayout" Target="../slideLayouts/slideLayout2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8D10595-5D77-6B49-A147-77E19FC44A68}"/>
              </a:ext>
            </a:extLst>
          </p:cNvPr>
          <p:cNvSpPr>
            <a:spLocks noGrp="1"/>
          </p:cNvSpPr>
          <p:nvPr>
            <p:ph type="title"/>
          </p:nvPr>
        </p:nvSpPr>
        <p:spPr>
          <a:xfrm>
            <a:off x="542646" y="89378"/>
            <a:ext cx="8058708" cy="720000"/>
          </a:xfrm>
          <a:prstGeom prst="rect">
            <a:avLst/>
          </a:prstGeom>
        </p:spPr>
        <p:txBody>
          <a:bodyPr vert="horz" lIns="90000" tIns="0" rIns="91440" bIns="0" rtlCol="0" anchor="b" anchorCtr="0">
            <a:no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xmlns="" id="{B977A8DF-1C4C-D74E-978D-7A4A60D266B0}"/>
              </a:ext>
            </a:extLst>
          </p:cNvPr>
          <p:cNvSpPr>
            <a:spLocks noGrp="1"/>
          </p:cNvSpPr>
          <p:nvPr>
            <p:ph type="body" idx="1"/>
          </p:nvPr>
        </p:nvSpPr>
        <p:spPr>
          <a:xfrm>
            <a:off x="542646" y="980728"/>
            <a:ext cx="8058708" cy="51959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036146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Lst>
  <p:txStyles>
    <p:title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tx1"/>
        </a:buClr>
        <a:buSzPct val="100000"/>
        <a:buFont typeface="Arial" panose="020B0604020202020204" pitchFamily="34" charset="0"/>
        <a:buChar char="•"/>
        <a:defRPr sz="1600" kern="1200" baseline="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2"/>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3"/>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2"/>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baseline="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Header Arial bold 30pt dark blue</a:t>
            </a:r>
            <a:endParaRPr lang="en-US" dirty="0"/>
          </a:p>
        </p:txBody>
      </p:sp>
      <p:sp>
        <p:nvSpPr>
          <p:cNvPr id="8" name="Text Placeholder 2"/>
          <p:cNvSpPr>
            <a:spLocks noGrp="1"/>
          </p:cNvSpPr>
          <p:nvPr>
            <p:ph type="body" idx="1"/>
          </p:nvPr>
        </p:nvSpPr>
        <p:spPr>
          <a:xfrm>
            <a:off x="457200" y="1600201"/>
            <a:ext cx="8229600" cy="4299998"/>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 black</a:t>
            </a:r>
          </a:p>
          <a:p>
            <a:pPr lvl="2"/>
            <a:r>
              <a:rPr lang="en-GB" dirty="0" smtClean="0"/>
              <a:t>Second level whit</a:t>
            </a:r>
          </a:p>
        </p:txBody>
      </p:sp>
      <p:pic>
        <p:nvPicPr>
          <p:cNvPr id="6" name="Picture 5" descr="NOC powerpoint Ex footer.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825236"/>
            <a:ext cx="9144000" cy="1045464"/>
          </a:xfrm>
          <a:prstGeom prst="rect">
            <a:avLst/>
          </a:prstGeom>
        </p:spPr>
      </p:pic>
    </p:spTree>
    <p:extLst>
      <p:ext uri="{BB962C8B-B14F-4D97-AF65-F5344CB8AC3E}">
        <p14:creationId xmlns:p14="http://schemas.microsoft.com/office/powerpoint/2010/main" val="39231075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txStyles>
    <p:titleStyle>
      <a:lvl1pPr algn="ctr" defTabSz="457200" rtl="0" eaLnBrk="1" latinLnBrk="0" hangingPunct="1">
        <a:spcBef>
          <a:spcPct val="0"/>
        </a:spcBef>
        <a:buNone/>
        <a:defRPr sz="3000" kern="1200">
          <a:solidFill>
            <a:srgbClr val="1F204A"/>
          </a:solidFill>
          <a:latin typeface="+mj-lt"/>
          <a:ea typeface="+mj-ea"/>
          <a:cs typeface="+mj-cs"/>
        </a:defRPr>
      </a:lvl1pPr>
    </p:titleStyle>
    <p:bodyStyle>
      <a:lvl1pPr marL="0" indent="0" algn="l" defTabSz="457200" rtl="0" eaLnBrk="1" latinLnBrk="0" hangingPunct="1">
        <a:spcBef>
          <a:spcPct val="20000"/>
        </a:spcBef>
        <a:buFontTx/>
        <a:buNone/>
        <a:defRPr sz="2000" kern="1200">
          <a:solidFill>
            <a:srgbClr val="3879AA"/>
          </a:solidFill>
          <a:latin typeface="+mn-lt"/>
          <a:ea typeface="+mn-ea"/>
          <a:cs typeface="+mn-cs"/>
        </a:defRPr>
      </a:lvl1pPr>
      <a:lvl2pPr marL="0" indent="-216000" algn="l" defTabSz="457200" rtl="0" eaLnBrk="1" latinLnBrk="0" hangingPunct="1">
        <a:spcBef>
          <a:spcPts val="480"/>
        </a:spcBef>
        <a:buFont typeface="Arial"/>
        <a:buChar char="•"/>
        <a:defRPr sz="2000" kern="1200">
          <a:solidFill>
            <a:schemeClr val="tx1"/>
          </a:solidFill>
          <a:latin typeface="+mn-lt"/>
          <a:ea typeface="+mn-ea"/>
          <a:cs typeface="+mn-cs"/>
        </a:defRPr>
      </a:lvl2pPr>
      <a:lvl3pPr marL="0" indent="-216000" algn="l" defTabSz="457200" rtl="0" eaLnBrk="1" latinLnBrk="0" hangingPunct="1">
        <a:spcBef>
          <a:spcPct val="20000"/>
        </a:spcBef>
        <a:buFont typeface="Arial"/>
        <a:buChar char="•"/>
        <a:defRPr sz="15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github.com/opengeospatial/Environmental-Data-Retrieval-API/wiki/Monitoring-network-mockup"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docs.opengeospatial.org/DRAFTS/19-086.html" TargetMode="External"/><Relationship Id="rId2" Type="http://schemas.openxmlformats.org/officeDocument/2006/relationships/hyperlink" Target="https://opengeospatial.github.io/Environmental-Data-Retrieval-API/docs/edr_api.html"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github.com/opengeospatial/OGCAPI-EDR-Sprint2" TargetMode="External"/><Relationship Id="rId2" Type="http://schemas.openxmlformats.org/officeDocument/2006/relationships/hyperlink" Target="https://github.com/opengeospatial/EDR-API-Sprint"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Environmental Data API</a:t>
            </a:r>
            <a:endParaRPr lang="en-GB" dirty="0"/>
          </a:p>
        </p:txBody>
      </p:sp>
      <p:sp>
        <p:nvSpPr>
          <p:cNvPr id="5" name="Text Placeholder 4"/>
          <p:cNvSpPr>
            <a:spLocks noGrp="1"/>
          </p:cNvSpPr>
          <p:nvPr>
            <p:ph type="body" sz="quarter" idx="14"/>
          </p:nvPr>
        </p:nvSpPr>
        <p:spPr>
          <a:xfrm>
            <a:off x="1547664" y="1196752"/>
            <a:ext cx="3816423" cy="567183"/>
          </a:xfrm>
        </p:spPr>
        <p:txBody>
          <a:bodyPr/>
          <a:lstStyle/>
          <a:p>
            <a:r>
              <a:rPr lang="en-GB" dirty="0" smtClean="0"/>
              <a:t>British Oceanographic Data Centre</a:t>
            </a:r>
            <a:endParaRPr lang="en-GB" dirty="0"/>
          </a:p>
        </p:txBody>
      </p:sp>
      <p:sp>
        <p:nvSpPr>
          <p:cNvPr id="7" name="Picture Placeholder 6"/>
          <p:cNvSpPr>
            <a:spLocks noGrp="1"/>
          </p:cNvSpPr>
          <p:nvPr>
            <p:ph type="pic" sz="quarter" idx="13"/>
          </p:nvPr>
        </p:nvSpPr>
        <p:spPr/>
      </p:sp>
    </p:spTree>
    <p:extLst>
      <p:ext uri="{BB962C8B-B14F-4D97-AF65-F5344CB8AC3E}">
        <p14:creationId xmlns:p14="http://schemas.microsoft.com/office/powerpoint/2010/main" val="1600322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MEDIN Requirements</a:t>
            </a:r>
            <a:endParaRPr lang="en-GB" dirty="0"/>
          </a:p>
        </p:txBody>
      </p:sp>
      <p:sp>
        <p:nvSpPr>
          <p:cNvPr id="5" name="Content Placeholder 4"/>
          <p:cNvSpPr>
            <a:spLocks noGrp="1"/>
          </p:cNvSpPr>
          <p:nvPr>
            <p:ph type="body" sz="quarter" idx="14"/>
          </p:nvPr>
        </p:nvSpPr>
        <p:spPr/>
        <p:txBody>
          <a:bodyPr>
            <a:normAutofit/>
          </a:bodyPr>
          <a:lstStyle/>
          <a:p>
            <a:r>
              <a:rPr lang="en-GB" dirty="0"/>
              <a:t>MEDIN is interested in developing APIs for their community, which will be standardised and interoperable: </a:t>
            </a:r>
            <a:endParaRPr lang="en-GB" dirty="0" smtClean="0"/>
          </a:p>
          <a:p>
            <a:pPr lvl="1"/>
            <a:r>
              <a:rPr lang="en-GB" dirty="0"/>
              <a:t>OGC is aligned with the </a:t>
            </a:r>
            <a:r>
              <a:rPr lang="en-GB" dirty="0" err="1"/>
              <a:t>openAPI</a:t>
            </a:r>
            <a:r>
              <a:rPr lang="en-GB" dirty="0"/>
              <a:t> specification </a:t>
            </a:r>
            <a:endParaRPr lang="en-GB" dirty="0" smtClean="0"/>
          </a:p>
          <a:p>
            <a:pPr lvl="1"/>
            <a:r>
              <a:rPr lang="en-GB" dirty="0" smtClean="0"/>
              <a:t>Using OGC standards</a:t>
            </a:r>
          </a:p>
          <a:p>
            <a:pPr lvl="1"/>
            <a:r>
              <a:rPr lang="en-GB" dirty="0" smtClean="0"/>
              <a:t>And </a:t>
            </a:r>
            <a:r>
              <a:rPr lang="en-GB" dirty="0" err="1" smtClean="0"/>
              <a:t>json</a:t>
            </a:r>
            <a:endParaRPr lang="en-GB" dirty="0" smtClean="0"/>
          </a:p>
          <a:p>
            <a:pPr lvl="1"/>
            <a:r>
              <a:rPr lang="en-GB" dirty="0"/>
              <a:t>The Environmental Data Retrieval (EDR) Application Programming Interface (API) provides a family of lightweight query interfaces to access Environmental Data resources by requesting data at a </a:t>
            </a:r>
            <a:r>
              <a:rPr lang="en-GB" b="1" dirty="0"/>
              <a:t>Position</a:t>
            </a:r>
            <a:r>
              <a:rPr lang="en-GB" dirty="0"/>
              <a:t>, within an </a:t>
            </a:r>
            <a:r>
              <a:rPr lang="en-GB" b="1" dirty="0"/>
              <a:t>Area</a:t>
            </a:r>
            <a:r>
              <a:rPr lang="en-GB" dirty="0"/>
              <a:t> or along a </a:t>
            </a:r>
            <a:r>
              <a:rPr lang="en-GB" b="1" dirty="0"/>
              <a:t>Trajectory</a:t>
            </a:r>
            <a:r>
              <a:rPr lang="en-GB" dirty="0"/>
              <a:t>.</a:t>
            </a:r>
          </a:p>
        </p:txBody>
      </p:sp>
    </p:spTree>
    <p:extLst>
      <p:ext uri="{BB962C8B-B14F-4D97-AF65-F5344CB8AC3E}">
        <p14:creationId xmlns:p14="http://schemas.microsoft.com/office/powerpoint/2010/main" val="600040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MEDIN Requirements</a:t>
            </a:r>
          </a:p>
        </p:txBody>
      </p:sp>
      <p:sp>
        <p:nvSpPr>
          <p:cNvPr id="3" name="Content Placeholder 2"/>
          <p:cNvSpPr>
            <a:spLocks noGrp="1"/>
          </p:cNvSpPr>
          <p:nvPr>
            <p:ph type="body" sz="quarter" idx="14"/>
          </p:nvPr>
        </p:nvSpPr>
        <p:spPr/>
        <p:txBody>
          <a:bodyPr>
            <a:normAutofit/>
          </a:bodyPr>
          <a:lstStyle/>
          <a:p>
            <a:r>
              <a:rPr lang="en-GB" dirty="0" smtClean="0"/>
              <a:t>Does the spec include vertical coordinate reference systems?</a:t>
            </a:r>
          </a:p>
          <a:p>
            <a:r>
              <a:rPr lang="en-GB" dirty="0"/>
              <a:t>EDR Query Patterns </a:t>
            </a:r>
            <a:r>
              <a:rPr lang="en-GB" dirty="0" smtClean="0"/>
              <a:t>:</a:t>
            </a:r>
          </a:p>
          <a:p>
            <a:pPr lvl="1"/>
            <a:r>
              <a:rPr lang="en-GB" b="1" dirty="0" smtClean="0"/>
              <a:t>1-</a:t>
            </a:r>
            <a:r>
              <a:rPr lang="en-GB" b="1" dirty="0"/>
              <a:t> Position</a:t>
            </a:r>
            <a:r>
              <a:rPr lang="en-GB" dirty="0"/>
              <a:t>: Retrieve data for point/position or identified location with n parameters at a time instant, or a </a:t>
            </a:r>
            <a:r>
              <a:rPr lang="en-GB" dirty="0" err="1"/>
              <a:t>timeseries</a:t>
            </a:r>
            <a:r>
              <a:rPr lang="en-GB" dirty="0"/>
              <a:t>, or a vertical profile for a time instant.</a:t>
            </a:r>
          </a:p>
          <a:p>
            <a:pPr lvl="1"/>
            <a:r>
              <a:rPr lang="en-GB" b="1" dirty="0"/>
              <a:t>2 - Area</a:t>
            </a:r>
            <a:r>
              <a:rPr lang="en-GB" dirty="0"/>
              <a:t>: Retrieve data within a polygon or rectangular tile/subset at a time instant, or a </a:t>
            </a:r>
            <a:r>
              <a:rPr lang="en-GB" dirty="0" err="1"/>
              <a:t>timeseries</a:t>
            </a:r>
            <a:r>
              <a:rPr lang="en-GB" dirty="0"/>
              <a:t>, or a vertical profile for a time instant.</a:t>
            </a:r>
          </a:p>
          <a:p>
            <a:pPr lvl="1"/>
            <a:r>
              <a:rPr lang="en-GB" b="1" dirty="0"/>
              <a:t>3 - Trajectory and Corridor</a:t>
            </a:r>
            <a:r>
              <a:rPr lang="en-GB" dirty="0"/>
              <a:t>: Retrieve data along a 2D, 3D or 4D trajectory or within a defined corridor around a trajectory.</a:t>
            </a:r>
          </a:p>
          <a:p>
            <a:pPr lvl="1"/>
            <a:r>
              <a:rPr lang="en-GB" b="1" dirty="0"/>
              <a:t>4 - Ensembles</a:t>
            </a:r>
            <a:r>
              <a:rPr lang="en-GB" dirty="0"/>
              <a:t>: Support for explicitly related ensembles of EDR resources. [Note: This will be in a later version]</a:t>
            </a:r>
          </a:p>
          <a:p>
            <a:pPr lvl="1"/>
            <a:endParaRPr lang="en-GB" dirty="0"/>
          </a:p>
        </p:txBody>
      </p:sp>
    </p:spTree>
    <p:extLst>
      <p:ext uri="{BB962C8B-B14F-4D97-AF65-F5344CB8AC3E}">
        <p14:creationId xmlns:p14="http://schemas.microsoft.com/office/powerpoint/2010/main" val="339155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MEDIN Requirements</a:t>
            </a:r>
          </a:p>
        </p:txBody>
      </p:sp>
      <p:sp>
        <p:nvSpPr>
          <p:cNvPr id="3" name="Content Placeholder 2"/>
          <p:cNvSpPr>
            <a:spLocks noGrp="1"/>
          </p:cNvSpPr>
          <p:nvPr>
            <p:ph type="body" sz="quarter" idx="14"/>
          </p:nvPr>
        </p:nvSpPr>
        <p:spPr/>
        <p:txBody>
          <a:bodyPr>
            <a:normAutofit/>
          </a:bodyPr>
          <a:lstStyle/>
          <a:p>
            <a:r>
              <a:rPr lang="en-GB" dirty="0"/>
              <a:t>Do (or could) the parameter names link to controlled vocabularies e.g. NVS? If not, how does the standards allow for linked data</a:t>
            </a:r>
            <a:r>
              <a:rPr lang="en-GB" dirty="0" smtClean="0"/>
              <a:t>?</a:t>
            </a:r>
          </a:p>
          <a:p>
            <a:pPr lvl="1"/>
            <a:r>
              <a:rPr lang="en-GB" dirty="0"/>
              <a:t>The API allows for parameter based queries and provide </a:t>
            </a:r>
            <a:r>
              <a:rPr lang="en-GB" dirty="0" err="1"/>
              <a:t>href</a:t>
            </a:r>
            <a:r>
              <a:rPr lang="en-GB" dirty="0"/>
              <a:t> for addition of a controlled vocabulary term in URI</a:t>
            </a:r>
            <a:endParaRPr lang="en-GB" dirty="0" smtClean="0"/>
          </a:p>
          <a:p>
            <a:pPr lvl="1"/>
            <a:r>
              <a:rPr lang="en-GB" dirty="0"/>
              <a:t>Great example here</a:t>
            </a:r>
            <a:endParaRPr lang="en-GB" dirty="0" smtClean="0"/>
          </a:p>
          <a:p>
            <a:pPr lvl="1"/>
            <a:r>
              <a:rPr lang="en-GB" dirty="0">
                <a:hlinkClick r:id="rId2"/>
              </a:rPr>
              <a:t>https://github.com/opengeospatial/Environmental-Data-Retrieval-API/wiki/Monitoring-network-mockup</a:t>
            </a:r>
            <a:endParaRPr lang="en-GB" dirty="0" smtClean="0"/>
          </a:p>
          <a:p>
            <a:endParaRPr lang="en-GB" dirty="0"/>
          </a:p>
        </p:txBody>
      </p:sp>
    </p:spTree>
    <p:extLst>
      <p:ext uri="{BB962C8B-B14F-4D97-AF65-F5344CB8AC3E}">
        <p14:creationId xmlns:p14="http://schemas.microsoft.com/office/powerpoint/2010/main" val="1780164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MEDIN Requirements</a:t>
            </a:r>
          </a:p>
        </p:txBody>
      </p:sp>
      <p:sp>
        <p:nvSpPr>
          <p:cNvPr id="3" name="Content Placeholder 2"/>
          <p:cNvSpPr>
            <a:spLocks noGrp="1"/>
          </p:cNvSpPr>
          <p:nvPr>
            <p:ph type="body" sz="quarter" idx="14"/>
          </p:nvPr>
        </p:nvSpPr>
        <p:spPr/>
        <p:txBody>
          <a:bodyPr>
            <a:normAutofit/>
          </a:bodyPr>
          <a:lstStyle/>
          <a:p>
            <a:r>
              <a:rPr lang="en-GB" dirty="0"/>
              <a:t>The swagger </a:t>
            </a:r>
            <a:r>
              <a:rPr lang="en-GB" dirty="0" smtClean="0"/>
              <a:t>implementation: </a:t>
            </a:r>
            <a:r>
              <a:rPr lang="en-GB" dirty="0" smtClean="0">
                <a:hlinkClick r:id="rId2"/>
              </a:rPr>
              <a:t>https</a:t>
            </a:r>
            <a:r>
              <a:rPr lang="en-GB" dirty="0">
                <a:hlinkClick r:id="rId2"/>
              </a:rPr>
              <a:t>://</a:t>
            </a:r>
            <a:r>
              <a:rPr lang="en-GB" dirty="0" smtClean="0">
                <a:hlinkClick r:id="rId2"/>
              </a:rPr>
              <a:t>opengeospatial.github.io/Environmental-Data-Retrieval-API/docs/edr_api.html</a:t>
            </a:r>
            <a:endParaRPr lang="en-GB" dirty="0" smtClean="0"/>
          </a:p>
          <a:p>
            <a:endParaRPr lang="en-GB" dirty="0"/>
          </a:p>
          <a:p>
            <a:r>
              <a:rPr lang="en-GB" dirty="0"/>
              <a:t>stable copy of the standard </a:t>
            </a:r>
            <a:r>
              <a:rPr lang="en-GB" dirty="0" smtClean="0">
                <a:hlinkClick r:id="rId3"/>
              </a:rPr>
              <a:t>http</a:t>
            </a:r>
            <a:r>
              <a:rPr lang="en-GB" dirty="0">
                <a:hlinkClick r:id="rId3"/>
              </a:rPr>
              <a:t>://</a:t>
            </a:r>
            <a:r>
              <a:rPr lang="en-GB" dirty="0" smtClean="0">
                <a:hlinkClick r:id="rId3"/>
              </a:rPr>
              <a:t>docs.opengeospatial.org/DRAFTS/19-086.html</a:t>
            </a:r>
            <a:endParaRPr lang="en-GB" dirty="0" smtClean="0"/>
          </a:p>
          <a:p>
            <a:endParaRPr lang="en-GB" dirty="0" smtClean="0"/>
          </a:p>
          <a:p>
            <a:r>
              <a:rPr lang="en-GB" dirty="0" smtClean="0"/>
              <a:t>https://github.com/opengeospatial/Environmental-Data-Retrieval-API</a:t>
            </a:r>
            <a:endParaRPr lang="en-GB" dirty="0"/>
          </a:p>
        </p:txBody>
      </p:sp>
    </p:spTree>
    <p:extLst>
      <p:ext uri="{BB962C8B-B14F-4D97-AF65-F5344CB8AC3E}">
        <p14:creationId xmlns:p14="http://schemas.microsoft.com/office/powerpoint/2010/main" val="4024019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3" name="Content Placeholder 2"/>
          <p:cNvSpPr>
            <a:spLocks noGrp="1"/>
          </p:cNvSpPr>
          <p:nvPr>
            <p:ph type="body" sz="quarter" idx="14"/>
          </p:nvPr>
        </p:nvSpPr>
        <p:spPr/>
        <p:txBody>
          <a:bodyPr>
            <a:normAutofit fontScale="85000" lnSpcReduction="20000"/>
          </a:bodyPr>
          <a:lstStyle/>
          <a:p>
            <a:r>
              <a:rPr lang="en-GB" sz="3000" b="1" dirty="0"/>
              <a:t>The public comment period on the EDR API closed September 28th.</a:t>
            </a:r>
            <a:r>
              <a:rPr lang="en-GB" sz="3000" dirty="0"/>
              <a:t> </a:t>
            </a:r>
            <a:endParaRPr lang="en-GB" sz="3000" dirty="0" smtClean="0"/>
          </a:p>
          <a:p>
            <a:r>
              <a:rPr lang="en-GB" sz="3000" b="1" dirty="0"/>
              <a:t>A public Hackathon/Sprint</a:t>
            </a:r>
            <a:r>
              <a:rPr lang="en-GB" sz="3000" dirty="0"/>
              <a:t> was held </a:t>
            </a:r>
            <a:r>
              <a:rPr lang="en-GB" sz="3000" dirty="0">
                <a:hlinkClick r:id="rId2"/>
              </a:rPr>
              <a:t>virtually in March 2020</a:t>
            </a:r>
            <a:r>
              <a:rPr lang="en-GB" sz="3000" dirty="0"/>
              <a:t> and another was held </a:t>
            </a:r>
            <a:r>
              <a:rPr lang="en-GB" sz="3000" dirty="0">
                <a:hlinkClick r:id="rId3"/>
              </a:rPr>
              <a:t>9-10 November 2020</a:t>
            </a:r>
            <a:r>
              <a:rPr lang="en-GB" sz="3000" dirty="0"/>
              <a:t> to help finalise the specification. There was a </a:t>
            </a:r>
            <a:r>
              <a:rPr lang="en-GB" sz="3000" b="1" dirty="0"/>
              <a:t>public Webinar</a:t>
            </a:r>
            <a:r>
              <a:rPr lang="en-GB" sz="3000" dirty="0"/>
              <a:t> outlining the Sprint's objectives on Wednesday 4 November 2020</a:t>
            </a:r>
            <a:r>
              <a:rPr lang="en-GB" sz="3000" dirty="0" smtClean="0"/>
              <a:t>.</a:t>
            </a:r>
          </a:p>
          <a:p>
            <a:r>
              <a:rPr lang="en-GB" sz="3000" dirty="0"/>
              <a:t>It is proposed to request approval in December 2020 for public release as an OGC Standard.</a:t>
            </a:r>
            <a:endParaRPr lang="en-GB" dirty="0"/>
          </a:p>
        </p:txBody>
      </p:sp>
    </p:spTree>
    <p:extLst>
      <p:ext uri="{BB962C8B-B14F-4D97-AF65-F5344CB8AC3E}">
        <p14:creationId xmlns:p14="http://schemas.microsoft.com/office/powerpoint/2010/main" val="3217101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Latest by Chris Little </a:t>
            </a:r>
            <a:endParaRPr lang="en-GB" dirty="0"/>
          </a:p>
        </p:txBody>
      </p:sp>
      <p:sp>
        <p:nvSpPr>
          <p:cNvPr id="3" name="Content Placeholder 2"/>
          <p:cNvSpPr>
            <a:spLocks noGrp="1"/>
          </p:cNvSpPr>
          <p:nvPr>
            <p:ph type="body" sz="quarter" idx="14"/>
          </p:nvPr>
        </p:nvSpPr>
        <p:spPr/>
        <p:txBody>
          <a:bodyPr>
            <a:normAutofit fontScale="62500" lnSpcReduction="20000"/>
          </a:bodyPr>
          <a:lstStyle/>
          <a:p>
            <a:r>
              <a:rPr lang="en-GB" dirty="0"/>
              <a:t>The spec did not change as a result of the hackathon, though the implementations and documentation improved. There is still a need for more examples for people to copy.</a:t>
            </a:r>
            <a:endParaRPr lang="en-GB" dirty="0" smtClean="0">
              <a:effectLst/>
            </a:endParaRPr>
          </a:p>
          <a:p>
            <a:r>
              <a:rPr lang="en-GB" dirty="0"/>
              <a:t> </a:t>
            </a:r>
            <a:endParaRPr lang="en-GB" dirty="0" smtClean="0">
              <a:effectLst/>
            </a:endParaRPr>
          </a:p>
          <a:p>
            <a:r>
              <a:rPr lang="en-GB" dirty="0"/>
              <a:t>Assuming the TC approves, it will then pass to the Planning Committee in the same week for approval. Then there will be some perhaps editorial work and full publication.</a:t>
            </a:r>
            <a:endParaRPr lang="en-GB" dirty="0" smtClean="0">
              <a:effectLst/>
            </a:endParaRPr>
          </a:p>
          <a:p>
            <a:r>
              <a:rPr lang="en-GB" dirty="0"/>
              <a:t> </a:t>
            </a:r>
            <a:endParaRPr lang="en-GB" dirty="0" smtClean="0">
              <a:effectLst/>
            </a:endParaRPr>
          </a:p>
          <a:p>
            <a:r>
              <a:rPr lang="en-GB" dirty="0"/>
              <a:t>British Antarctic Survey were at the Hackathon, and were very keen to adopt it, but probably would not do serious development until next year.</a:t>
            </a:r>
            <a:endParaRPr lang="en-GB" dirty="0" smtClean="0">
              <a:effectLst/>
            </a:endParaRPr>
          </a:p>
          <a:p>
            <a:r>
              <a:rPr lang="en-GB" dirty="0"/>
              <a:t> </a:t>
            </a:r>
            <a:endParaRPr lang="en-GB" dirty="0" smtClean="0">
              <a:effectLst/>
            </a:endParaRPr>
          </a:p>
          <a:p>
            <a:r>
              <a:rPr lang="en-GB" dirty="0"/>
              <a:t>Both the Met Office and the US National Weather Service are building it into their current operational infrastructures. Other Met Services are awaiting full publication. ESRI (Redlands USA, not UK)  has been extremely interested. UK MoD is also waiting.</a:t>
            </a:r>
            <a:endParaRPr lang="en-GB" dirty="0" smtClean="0">
              <a:effectLst/>
            </a:endParaRPr>
          </a:p>
          <a:p>
            <a:r>
              <a:rPr lang="en-GB" dirty="0"/>
              <a:t> </a:t>
            </a:r>
            <a:endParaRPr lang="en-GB" dirty="0" smtClean="0">
              <a:effectLst/>
            </a:endParaRPr>
          </a:p>
          <a:p>
            <a:r>
              <a:rPr lang="en-GB" dirty="0"/>
              <a:t>A Met Office major contractor  IBL, has an unannounced, development version working.</a:t>
            </a:r>
            <a:endParaRPr lang="en-GB" dirty="0" smtClean="0">
              <a:effectLst/>
            </a:endParaRPr>
          </a:p>
          <a:p>
            <a:r>
              <a:rPr lang="en-GB" dirty="0"/>
              <a:t> </a:t>
            </a:r>
            <a:endParaRPr lang="en-GB" dirty="0" smtClean="0">
              <a:effectLst/>
            </a:endParaRPr>
          </a:p>
          <a:p>
            <a:r>
              <a:rPr lang="en-GB" dirty="0"/>
              <a:t>Wuhan University are also active.</a:t>
            </a:r>
            <a:endParaRPr lang="en-GB" dirty="0" smtClean="0">
              <a:effectLst/>
            </a:endParaRPr>
          </a:p>
          <a:p>
            <a:r>
              <a:rPr lang="en-GB" dirty="0"/>
              <a:t> </a:t>
            </a:r>
            <a:endParaRPr lang="en-GB" dirty="0" smtClean="0">
              <a:effectLst/>
            </a:endParaRPr>
          </a:p>
          <a:p>
            <a:r>
              <a:rPr lang="en-GB" dirty="0"/>
              <a:t>Other snippets: currently, OGC API-Features is being proposed as an ISO standard. </a:t>
            </a:r>
          </a:p>
        </p:txBody>
      </p:sp>
    </p:spTree>
    <p:extLst>
      <p:ext uri="{BB962C8B-B14F-4D97-AF65-F5344CB8AC3E}">
        <p14:creationId xmlns:p14="http://schemas.microsoft.com/office/powerpoint/2010/main" val="3196956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Sensor_standards_team_meeting_20191127_v2 (2)">
  <a:themeElements>
    <a:clrScheme name="National Oceanography Centre 1">
      <a:dk1>
        <a:srgbClr val="13324D"/>
      </a:dk1>
      <a:lt1>
        <a:srgbClr val="FFFFFF"/>
      </a:lt1>
      <a:dk2>
        <a:srgbClr val="13324D"/>
      </a:dk2>
      <a:lt2>
        <a:srgbClr val="FFFFFF"/>
      </a:lt2>
      <a:accent1>
        <a:srgbClr val="13324D"/>
      </a:accent1>
      <a:accent2>
        <a:srgbClr val="1D71B8"/>
      </a:accent2>
      <a:accent3>
        <a:srgbClr val="4DB3E6"/>
      </a:accent3>
      <a:accent4>
        <a:srgbClr val="FFE60B"/>
      </a:accent4>
      <a:accent5>
        <a:srgbClr val="43B9B6"/>
      </a:accent5>
      <a:accent6>
        <a:srgbClr val="EB5C0B"/>
      </a:accent6>
      <a:hlink>
        <a:srgbClr val="1D71B8"/>
      </a:hlink>
      <a:folHlink>
        <a:srgbClr val="1D71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7" id="{A5AF0E2C-6621-A04B-BA0A-02B93E759E5B}" vid="{495B8539-28F1-744F-9ED3-5232CB365DC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Using standards to model delayed mode sensor processes</Template>
  <TotalTime>155</TotalTime>
  <Words>172</Words>
  <Application>Microsoft Office PowerPoint</Application>
  <PresentationFormat>On-screen Show (4:3)</PresentationFormat>
  <Paragraphs>43</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Sensor_standards_team_meeting_20191127_v2 (2)</vt:lpstr>
      <vt:lpstr>Custom Design</vt:lpstr>
      <vt:lpstr>Environmental Data API</vt:lpstr>
      <vt:lpstr>MEDIN Requirements</vt:lpstr>
      <vt:lpstr>MEDIN Requirements</vt:lpstr>
      <vt:lpstr>MEDIN Requirements</vt:lpstr>
      <vt:lpstr>MEDIN Requirements</vt:lpstr>
      <vt:lpstr>PowerPoint Presentation</vt:lpstr>
      <vt:lpstr>Latest by Chris Little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Kokkinaki, Alexandra</dc:creator>
  <cp:lastModifiedBy>Kokkinaki, Alexandra</cp:lastModifiedBy>
  <cp:revision>6</cp:revision>
  <dcterms:created xsi:type="dcterms:W3CDTF">2020-11-24T12:22:37Z</dcterms:created>
  <dcterms:modified xsi:type="dcterms:W3CDTF">2020-11-24T14:57:43Z</dcterms:modified>
</cp:coreProperties>
</file>